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1.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22" r:id="rId1"/>
  </p:sldMasterIdLst>
  <p:notesMasterIdLst>
    <p:notesMasterId r:id="rId29"/>
  </p:notesMasterIdLst>
  <p:handoutMasterIdLst>
    <p:handoutMasterId r:id="rId30"/>
  </p:handoutMasterIdLst>
  <p:sldIdLst>
    <p:sldId id="624" r:id="rId2"/>
    <p:sldId id="714" r:id="rId3"/>
    <p:sldId id="595" r:id="rId4"/>
    <p:sldId id="664" r:id="rId5"/>
    <p:sldId id="709" r:id="rId6"/>
    <p:sldId id="715" r:id="rId7"/>
    <p:sldId id="703" r:id="rId8"/>
    <p:sldId id="522" r:id="rId9"/>
    <p:sldId id="710" r:id="rId10"/>
    <p:sldId id="503" r:id="rId11"/>
    <p:sldId id="672" r:id="rId12"/>
    <p:sldId id="674" r:id="rId13"/>
    <p:sldId id="712" r:id="rId14"/>
    <p:sldId id="711" r:id="rId15"/>
    <p:sldId id="627" r:id="rId16"/>
    <p:sldId id="257" r:id="rId17"/>
    <p:sldId id="273" r:id="rId18"/>
    <p:sldId id="271" r:id="rId19"/>
    <p:sldId id="256" r:id="rId20"/>
    <p:sldId id="263" r:id="rId21"/>
    <p:sldId id="311" r:id="rId22"/>
    <p:sldId id="274" r:id="rId23"/>
    <p:sldId id="260" r:id="rId24"/>
    <p:sldId id="272" r:id="rId25"/>
    <p:sldId id="265" r:id="rId26"/>
    <p:sldId id="308" r:id="rId27"/>
    <p:sldId id="259" r:id="rId28"/>
  </p:sldIdLst>
  <p:sldSz cx="13442950" cy="7561263"/>
  <p:notesSz cx="6800850" cy="9807575"/>
  <p:defaultTextStyle>
    <a:defPPr>
      <a:defRPr lang="da-DK"/>
    </a:defPPr>
    <a:lvl1pPr marL="0" algn="l" defTabSz="995690" rtl="0" eaLnBrk="1" latinLnBrk="0" hangingPunct="1">
      <a:defRPr sz="2000" kern="1200">
        <a:solidFill>
          <a:schemeClr val="tx1"/>
        </a:solidFill>
        <a:latin typeface="+mn-lt"/>
        <a:ea typeface="+mn-ea"/>
        <a:cs typeface="+mn-cs"/>
      </a:defRPr>
    </a:lvl1pPr>
    <a:lvl2pPr marL="497845" algn="l" defTabSz="995690" rtl="0" eaLnBrk="1" latinLnBrk="0" hangingPunct="1">
      <a:defRPr sz="2000" kern="1200">
        <a:solidFill>
          <a:schemeClr val="tx1"/>
        </a:solidFill>
        <a:latin typeface="+mn-lt"/>
        <a:ea typeface="+mn-ea"/>
        <a:cs typeface="+mn-cs"/>
      </a:defRPr>
    </a:lvl2pPr>
    <a:lvl3pPr marL="995690" algn="l" defTabSz="995690" rtl="0" eaLnBrk="1" latinLnBrk="0" hangingPunct="1">
      <a:defRPr sz="2000" kern="1200">
        <a:solidFill>
          <a:schemeClr val="tx1"/>
        </a:solidFill>
        <a:latin typeface="+mn-lt"/>
        <a:ea typeface="+mn-ea"/>
        <a:cs typeface="+mn-cs"/>
      </a:defRPr>
    </a:lvl3pPr>
    <a:lvl4pPr marL="1493535" algn="l" defTabSz="995690" rtl="0" eaLnBrk="1" latinLnBrk="0" hangingPunct="1">
      <a:defRPr sz="2000" kern="1200">
        <a:solidFill>
          <a:schemeClr val="tx1"/>
        </a:solidFill>
        <a:latin typeface="+mn-lt"/>
        <a:ea typeface="+mn-ea"/>
        <a:cs typeface="+mn-cs"/>
      </a:defRPr>
    </a:lvl4pPr>
    <a:lvl5pPr marL="1991380" algn="l" defTabSz="995690" rtl="0" eaLnBrk="1" latinLnBrk="0" hangingPunct="1">
      <a:defRPr sz="2000" kern="1200">
        <a:solidFill>
          <a:schemeClr val="tx1"/>
        </a:solidFill>
        <a:latin typeface="+mn-lt"/>
        <a:ea typeface="+mn-ea"/>
        <a:cs typeface="+mn-cs"/>
      </a:defRPr>
    </a:lvl5pPr>
    <a:lvl6pPr marL="2489225" algn="l" defTabSz="995690" rtl="0" eaLnBrk="1" latinLnBrk="0" hangingPunct="1">
      <a:defRPr sz="2000" kern="1200">
        <a:solidFill>
          <a:schemeClr val="tx1"/>
        </a:solidFill>
        <a:latin typeface="+mn-lt"/>
        <a:ea typeface="+mn-ea"/>
        <a:cs typeface="+mn-cs"/>
      </a:defRPr>
    </a:lvl6pPr>
    <a:lvl7pPr marL="2987070" algn="l" defTabSz="995690" rtl="0" eaLnBrk="1" latinLnBrk="0" hangingPunct="1">
      <a:defRPr sz="2000" kern="1200">
        <a:solidFill>
          <a:schemeClr val="tx1"/>
        </a:solidFill>
        <a:latin typeface="+mn-lt"/>
        <a:ea typeface="+mn-ea"/>
        <a:cs typeface="+mn-cs"/>
      </a:defRPr>
    </a:lvl7pPr>
    <a:lvl8pPr marL="3484916" algn="l" defTabSz="995690" rtl="0" eaLnBrk="1" latinLnBrk="0" hangingPunct="1">
      <a:defRPr sz="2000" kern="1200">
        <a:solidFill>
          <a:schemeClr val="tx1"/>
        </a:solidFill>
        <a:latin typeface="+mn-lt"/>
        <a:ea typeface="+mn-ea"/>
        <a:cs typeface="+mn-cs"/>
      </a:defRPr>
    </a:lvl8pPr>
    <a:lvl9pPr marL="3982761" algn="l" defTabSz="995690"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2" userDrawn="1">
          <p15:clr>
            <a:srgbClr val="A4A3A4"/>
          </p15:clr>
        </p15:guide>
        <p15:guide id="2" pos="423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ie Ramlow Toft" initials="SRT" lastIdx="1" clrIdx="0">
    <p:extLst>
      <p:ext uri="{19B8F6BF-5375-455C-9EA6-DF929625EA0E}">
        <p15:presenceInfo xmlns:p15="http://schemas.microsoft.com/office/powerpoint/2012/main" userId="S-1-5-21-1337288418-1616340390-1221738049-1767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A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19" autoAdjust="0"/>
    <p:restoredTop sz="92801" autoAdjust="0"/>
  </p:normalViewPr>
  <p:slideViewPr>
    <p:cSldViewPr>
      <p:cViewPr varScale="1">
        <p:scale>
          <a:sx n="94" d="100"/>
          <a:sy n="94" d="100"/>
        </p:scale>
        <p:origin x="1056" y="96"/>
      </p:cViewPr>
      <p:guideLst>
        <p:guide orient="horz" pos="2382"/>
        <p:guide pos="4235"/>
      </p:guideLst>
    </p:cSldViewPr>
  </p:slideViewPr>
  <p:outlineViewPr>
    <p:cViewPr>
      <p:scale>
        <a:sx n="33" d="100"/>
        <a:sy n="33" d="100"/>
      </p:scale>
      <p:origin x="0" y="-11996"/>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5" d="100"/>
          <a:sy n="75" d="100"/>
        </p:scale>
        <p:origin x="3306"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2-28T11:21:17.036" idx="1">
    <p:pos x="10" y="10"/>
    <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450209" y="777423"/>
            <a:ext cx="5870741" cy="213432"/>
          </a:xfrm>
          <a:prstGeom prst="rect">
            <a:avLst/>
          </a:prstGeom>
        </p:spPr>
        <p:txBody>
          <a:bodyPr vert="horz" lIns="91440" tIns="45720" rIns="91440" bIns="45720" rtlCol="0" anchor="ctr"/>
          <a:lstStyle>
            <a:lvl1pPr algn="l">
              <a:defRPr sz="1200"/>
            </a:lvl1pPr>
          </a:lstStyle>
          <a:p>
            <a:endParaRPr lang="da-DK" b="1" dirty="0"/>
          </a:p>
        </p:txBody>
      </p:sp>
      <p:sp>
        <p:nvSpPr>
          <p:cNvPr id="3" name="Pladsholder til dato 2"/>
          <p:cNvSpPr>
            <a:spLocks noGrp="1"/>
          </p:cNvSpPr>
          <p:nvPr>
            <p:ph type="dt" sz="quarter" idx="1"/>
          </p:nvPr>
        </p:nvSpPr>
        <p:spPr>
          <a:xfrm>
            <a:off x="450210" y="9247733"/>
            <a:ext cx="1260589" cy="355682"/>
          </a:xfrm>
          <a:prstGeom prst="rect">
            <a:avLst/>
          </a:prstGeom>
        </p:spPr>
        <p:txBody>
          <a:bodyPr vert="horz" lIns="91440" tIns="45720" rIns="91440" bIns="45720" rtlCol="0"/>
          <a:lstStyle>
            <a:lvl1pPr algn="r">
              <a:defRPr sz="1200"/>
            </a:lvl1pPr>
          </a:lstStyle>
          <a:p>
            <a:pPr algn="l"/>
            <a:fld id="{C724CBAC-B5E3-4CC1-A659-6444F0689741}" type="datetime1">
              <a:rPr lang="da-DK" smtClean="0"/>
              <a:pPr algn="l"/>
              <a:t>06-02-2025</a:t>
            </a:fld>
            <a:endParaRPr lang="da-DK"/>
          </a:p>
        </p:txBody>
      </p:sp>
      <p:sp>
        <p:nvSpPr>
          <p:cNvPr id="4" name="Pladsholder til sidefod 3"/>
          <p:cNvSpPr>
            <a:spLocks noGrp="1"/>
          </p:cNvSpPr>
          <p:nvPr>
            <p:ph type="ftr" sz="quarter" idx="2"/>
          </p:nvPr>
        </p:nvSpPr>
        <p:spPr>
          <a:xfrm>
            <a:off x="1980925" y="9247733"/>
            <a:ext cx="2881345" cy="355682"/>
          </a:xfrm>
          <a:prstGeom prst="rect">
            <a:avLst/>
          </a:prstGeom>
        </p:spPr>
        <p:txBody>
          <a:bodyPr vert="horz" lIns="91440" tIns="45720" rIns="91440" bIns="45720" rtlCol="0" anchor="b"/>
          <a:lstStyle>
            <a:lvl1pPr algn="l">
              <a:defRPr sz="1200"/>
            </a:lvl1pPr>
          </a:lstStyle>
          <a:p>
            <a:pPr algn="ctr"/>
            <a:endParaRPr lang="da-DK" dirty="0"/>
          </a:p>
        </p:txBody>
      </p:sp>
      <p:sp>
        <p:nvSpPr>
          <p:cNvPr id="5" name="Pladsholder til diasnummer 4"/>
          <p:cNvSpPr>
            <a:spLocks noGrp="1"/>
          </p:cNvSpPr>
          <p:nvPr>
            <p:ph type="sldNum" sz="quarter" idx="3"/>
          </p:nvPr>
        </p:nvSpPr>
        <p:spPr>
          <a:xfrm>
            <a:off x="5042354" y="9247733"/>
            <a:ext cx="1260589" cy="355682"/>
          </a:xfrm>
          <a:prstGeom prst="rect">
            <a:avLst/>
          </a:prstGeom>
        </p:spPr>
        <p:txBody>
          <a:bodyPr vert="horz" lIns="91440" tIns="45720" rIns="91440" bIns="45720" rtlCol="0" anchor="b"/>
          <a:lstStyle>
            <a:lvl1pPr algn="r">
              <a:defRPr sz="1200"/>
            </a:lvl1pPr>
          </a:lstStyle>
          <a:p>
            <a:fld id="{7FD8E9EF-BA71-4DE3-9773-819C2E0CDB59}" type="slidenum">
              <a:rPr lang="da-DK" smtClean="0"/>
              <a:pPr/>
              <a:t>‹nr.›</a:t>
            </a:fld>
            <a:endParaRPr lang="da-DK" dirty="0"/>
          </a:p>
        </p:txBody>
      </p:sp>
      <p:pic>
        <p:nvPicPr>
          <p:cNvPr id="7" name="Billede 6">
            <a:extLst>
              <a:ext uri="{FF2B5EF4-FFF2-40B4-BE49-F238E27FC236}">
                <a16:creationId xmlns:a16="http://schemas.microsoft.com/office/drawing/2014/main" id="{D529B57C-F72E-4314-BC3C-502F0954A6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210" y="284546"/>
            <a:ext cx="1948510" cy="355983"/>
          </a:xfrm>
          <a:prstGeom prst="rect">
            <a:avLst/>
          </a:prstGeom>
        </p:spPr>
      </p:pic>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680086" y="801115"/>
            <a:ext cx="5622857" cy="351619"/>
          </a:xfrm>
          <a:prstGeom prst="rect">
            <a:avLst/>
          </a:prstGeom>
        </p:spPr>
        <p:txBody>
          <a:bodyPr vert="horz" lIns="91440" tIns="45720" rIns="91440" bIns="45720" rtlCol="0" anchor="ctr"/>
          <a:lstStyle>
            <a:lvl1pPr algn="l">
              <a:defRPr sz="2000" b="1"/>
            </a:lvl1pPr>
          </a:lstStyle>
          <a:p>
            <a:endParaRPr lang="da-DK" dirty="0"/>
          </a:p>
        </p:txBody>
      </p:sp>
      <p:sp>
        <p:nvSpPr>
          <p:cNvPr id="4" name="Pladsholder til diasbillede 3"/>
          <p:cNvSpPr>
            <a:spLocks noGrp="1" noRot="1" noChangeAspect="1"/>
          </p:cNvSpPr>
          <p:nvPr>
            <p:ph type="sldImg" idx="2"/>
          </p:nvPr>
        </p:nvSpPr>
        <p:spPr>
          <a:xfrm>
            <a:off x="130175" y="1347788"/>
            <a:ext cx="6540500" cy="3678237"/>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767123" y="5200334"/>
            <a:ext cx="5266608" cy="3677752"/>
          </a:xfrm>
          <a:prstGeom prst="rect">
            <a:avLst/>
          </a:prstGeom>
        </p:spPr>
        <p:txBody>
          <a:bodyPr vert="horz" lIns="91440" tIns="45720" rIns="91440" bIns="45720" rtlCol="0">
            <a:normAutofit/>
          </a:body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8" name="Pladsholder til dato 2">
            <a:extLst>
              <a:ext uri="{FF2B5EF4-FFF2-40B4-BE49-F238E27FC236}">
                <a16:creationId xmlns:a16="http://schemas.microsoft.com/office/drawing/2014/main" id="{C238674A-2320-4380-A592-E7C835C329D3}"/>
              </a:ext>
            </a:extLst>
          </p:cNvPr>
          <p:cNvSpPr txBox="1">
            <a:spLocks/>
          </p:cNvSpPr>
          <p:nvPr/>
        </p:nvSpPr>
        <p:spPr>
          <a:xfrm>
            <a:off x="450210" y="9247733"/>
            <a:ext cx="1260589" cy="355682"/>
          </a:xfrm>
          <a:prstGeom prst="rect">
            <a:avLst/>
          </a:prstGeom>
        </p:spPr>
        <p:txBody>
          <a:bodyPr vert="horz" lIns="91440" tIns="45720" rIns="91440" bIns="45720" rtlCol="0"/>
          <a:lstStyle>
            <a:defPPr>
              <a:defRPr lang="da-DK"/>
            </a:defPPr>
            <a:lvl1pPr marL="0" algn="r" defTabSz="995690" rtl="0" eaLnBrk="1" latinLnBrk="0" hangingPunct="1">
              <a:defRPr sz="1200" kern="1200">
                <a:solidFill>
                  <a:schemeClr val="tx1"/>
                </a:solidFill>
                <a:latin typeface="+mn-lt"/>
                <a:ea typeface="+mn-ea"/>
                <a:cs typeface="+mn-cs"/>
              </a:defRPr>
            </a:lvl1pPr>
            <a:lvl2pPr marL="497845" algn="l" defTabSz="995690" rtl="0" eaLnBrk="1" latinLnBrk="0" hangingPunct="1">
              <a:defRPr sz="2000" kern="1200">
                <a:solidFill>
                  <a:schemeClr val="tx1"/>
                </a:solidFill>
                <a:latin typeface="+mn-lt"/>
                <a:ea typeface="+mn-ea"/>
                <a:cs typeface="+mn-cs"/>
              </a:defRPr>
            </a:lvl2pPr>
            <a:lvl3pPr marL="995690" algn="l" defTabSz="995690" rtl="0" eaLnBrk="1" latinLnBrk="0" hangingPunct="1">
              <a:defRPr sz="2000" kern="1200">
                <a:solidFill>
                  <a:schemeClr val="tx1"/>
                </a:solidFill>
                <a:latin typeface="+mn-lt"/>
                <a:ea typeface="+mn-ea"/>
                <a:cs typeface="+mn-cs"/>
              </a:defRPr>
            </a:lvl3pPr>
            <a:lvl4pPr marL="1493535" algn="l" defTabSz="995690" rtl="0" eaLnBrk="1" latinLnBrk="0" hangingPunct="1">
              <a:defRPr sz="2000" kern="1200">
                <a:solidFill>
                  <a:schemeClr val="tx1"/>
                </a:solidFill>
                <a:latin typeface="+mn-lt"/>
                <a:ea typeface="+mn-ea"/>
                <a:cs typeface="+mn-cs"/>
              </a:defRPr>
            </a:lvl4pPr>
            <a:lvl5pPr marL="1991380" algn="l" defTabSz="995690" rtl="0" eaLnBrk="1" latinLnBrk="0" hangingPunct="1">
              <a:defRPr sz="2000" kern="1200">
                <a:solidFill>
                  <a:schemeClr val="tx1"/>
                </a:solidFill>
                <a:latin typeface="+mn-lt"/>
                <a:ea typeface="+mn-ea"/>
                <a:cs typeface="+mn-cs"/>
              </a:defRPr>
            </a:lvl5pPr>
            <a:lvl6pPr marL="2489225" algn="l" defTabSz="995690" rtl="0" eaLnBrk="1" latinLnBrk="0" hangingPunct="1">
              <a:defRPr sz="2000" kern="1200">
                <a:solidFill>
                  <a:schemeClr val="tx1"/>
                </a:solidFill>
                <a:latin typeface="+mn-lt"/>
                <a:ea typeface="+mn-ea"/>
                <a:cs typeface="+mn-cs"/>
              </a:defRPr>
            </a:lvl6pPr>
            <a:lvl7pPr marL="2987070" algn="l" defTabSz="995690" rtl="0" eaLnBrk="1" latinLnBrk="0" hangingPunct="1">
              <a:defRPr sz="2000" kern="1200">
                <a:solidFill>
                  <a:schemeClr val="tx1"/>
                </a:solidFill>
                <a:latin typeface="+mn-lt"/>
                <a:ea typeface="+mn-ea"/>
                <a:cs typeface="+mn-cs"/>
              </a:defRPr>
            </a:lvl7pPr>
            <a:lvl8pPr marL="3484916" algn="l" defTabSz="995690" rtl="0" eaLnBrk="1" latinLnBrk="0" hangingPunct="1">
              <a:defRPr sz="2000" kern="1200">
                <a:solidFill>
                  <a:schemeClr val="tx1"/>
                </a:solidFill>
                <a:latin typeface="+mn-lt"/>
                <a:ea typeface="+mn-ea"/>
                <a:cs typeface="+mn-cs"/>
              </a:defRPr>
            </a:lvl8pPr>
            <a:lvl9pPr marL="3982761" algn="l" defTabSz="995690" rtl="0" eaLnBrk="1" latinLnBrk="0" hangingPunct="1">
              <a:defRPr sz="2000" kern="1200">
                <a:solidFill>
                  <a:schemeClr val="tx1"/>
                </a:solidFill>
                <a:latin typeface="+mn-lt"/>
                <a:ea typeface="+mn-ea"/>
                <a:cs typeface="+mn-cs"/>
              </a:defRPr>
            </a:lvl9pPr>
          </a:lstStyle>
          <a:p>
            <a:pPr algn="l"/>
            <a:fld id="{C724CBAC-B5E3-4CC1-A659-6444F0689741}" type="datetime1">
              <a:rPr lang="da-DK" smtClean="0"/>
              <a:pPr algn="l"/>
              <a:t>06-02-2025</a:t>
            </a:fld>
            <a:endParaRPr lang="da-DK"/>
          </a:p>
        </p:txBody>
      </p:sp>
      <p:sp>
        <p:nvSpPr>
          <p:cNvPr id="9" name="Pladsholder til sidefod 3">
            <a:extLst>
              <a:ext uri="{FF2B5EF4-FFF2-40B4-BE49-F238E27FC236}">
                <a16:creationId xmlns:a16="http://schemas.microsoft.com/office/drawing/2014/main" id="{44F05511-9006-4216-A778-A13FC230976D}"/>
              </a:ext>
            </a:extLst>
          </p:cNvPr>
          <p:cNvSpPr>
            <a:spLocks noGrp="1"/>
          </p:cNvSpPr>
          <p:nvPr>
            <p:ph type="ftr" sz="quarter" idx="2"/>
          </p:nvPr>
        </p:nvSpPr>
        <p:spPr>
          <a:xfrm>
            <a:off x="1980925" y="9247733"/>
            <a:ext cx="2881345" cy="355682"/>
          </a:xfrm>
          <a:prstGeom prst="rect">
            <a:avLst/>
          </a:prstGeom>
        </p:spPr>
        <p:txBody>
          <a:bodyPr vert="horz" lIns="91440" tIns="45720" rIns="91440" bIns="45720" rtlCol="0" anchor="b"/>
          <a:lstStyle>
            <a:lvl1pPr algn="l">
              <a:defRPr sz="1200"/>
            </a:lvl1pPr>
          </a:lstStyle>
          <a:p>
            <a:pPr algn="ctr"/>
            <a:endParaRPr lang="da-DK" dirty="0"/>
          </a:p>
        </p:txBody>
      </p:sp>
      <p:sp>
        <p:nvSpPr>
          <p:cNvPr id="10" name="Pladsholder til diasnummer 4">
            <a:extLst>
              <a:ext uri="{FF2B5EF4-FFF2-40B4-BE49-F238E27FC236}">
                <a16:creationId xmlns:a16="http://schemas.microsoft.com/office/drawing/2014/main" id="{63459B72-EEA2-401B-98B0-43CCDD45F269}"/>
              </a:ext>
            </a:extLst>
          </p:cNvPr>
          <p:cNvSpPr>
            <a:spLocks noGrp="1"/>
          </p:cNvSpPr>
          <p:nvPr>
            <p:ph type="sldNum" sz="quarter" idx="3"/>
          </p:nvPr>
        </p:nvSpPr>
        <p:spPr>
          <a:xfrm>
            <a:off x="5042354" y="9247733"/>
            <a:ext cx="1260589" cy="355682"/>
          </a:xfrm>
          <a:prstGeom prst="rect">
            <a:avLst/>
          </a:prstGeom>
        </p:spPr>
        <p:txBody>
          <a:bodyPr vert="horz" lIns="91440" tIns="45720" rIns="91440" bIns="45720" rtlCol="0" anchor="b"/>
          <a:lstStyle>
            <a:lvl1pPr algn="r">
              <a:defRPr sz="1200"/>
            </a:lvl1pPr>
          </a:lstStyle>
          <a:p>
            <a:fld id="{7FD8E9EF-BA71-4DE3-9773-819C2E0CDB59}" type="slidenum">
              <a:rPr lang="da-DK" smtClean="0"/>
              <a:pPr/>
              <a:t>‹nr.›</a:t>
            </a:fld>
            <a:endParaRPr lang="da-DK" dirty="0"/>
          </a:p>
        </p:txBody>
      </p:sp>
      <p:pic>
        <p:nvPicPr>
          <p:cNvPr id="12" name="Billede 11">
            <a:extLst>
              <a:ext uri="{FF2B5EF4-FFF2-40B4-BE49-F238E27FC236}">
                <a16:creationId xmlns:a16="http://schemas.microsoft.com/office/drawing/2014/main" id="{8EBF6B7F-9709-4483-95E3-73BA574B26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210" y="284546"/>
            <a:ext cx="1948510" cy="355984"/>
          </a:xfrm>
          <a:prstGeom prst="rect">
            <a:avLst/>
          </a:prstGeom>
        </p:spPr>
      </p:pic>
    </p:spTree>
  </p:cSld>
  <p:clrMap bg1="lt1" tx1="dk1" bg2="lt2" tx2="dk2" accent1="accent1" accent2="accent2" accent3="accent3" accent4="accent4" accent5="accent5" accent6="accent6" hlink="hlink" folHlink="folHlink"/>
  <p:hf/>
  <p:notesStyle>
    <a:lvl1pPr marL="0" algn="l" defTabSz="995690" rtl="0" eaLnBrk="1" latinLnBrk="0" hangingPunct="1">
      <a:defRPr sz="1300" kern="1200">
        <a:solidFill>
          <a:schemeClr val="tx1"/>
        </a:solidFill>
        <a:latin typeface="+mn-lt"/>
        <a:ea typeface="+mn-ea"/>
        <a:cs typeface="+mn-cs"/>
      </a:defRPr>
    </a:lvl1pPr>
    <a:lvl2pPr marL="497845" algn="l" defTabSz="995690" rtl="0" eaLnBrk="1" latinLnBrk="0" hangingPunct="1">
      <a:defRPr sz="1300" kern="1200">
        <a:solidFill>
          <a:schemeClr val="tx1"/>
        </a:solidFill>
        <a:latin typeface="+mn-lt"/>
        <a:ea typeface="+mn-ea"/>
        <a:cs typeface="+mn-cs"/>
      </a:defRPr>
    </a:lvl2pPr>
    <a:lvl3pPr marL="995690" algn="l" defTabSz="995690" rtl="0" eaLnBrk="1" latinLnBrk="0" hangingPunct="1">
      <a:defRPr sz="1300" kern="1200">
        <a:solidFill>
          <a:schemeClr val="tx1"/>
        </a:solidFill>
        <a:latin typeface="+mn-lt"/>
        <a:ea typeface="+mn-ea"/>
        <a:cs typeface="+mn-cs"/>
      </a:defRPr>
    </a:lvl3pPr>
    <a:lvl4pPr marL="1493535" algn="l" defTabSz="995690" rtl="0" eaLnBrk="1" latinLnBrk="0" hangingPunct="1">
      <a:defRPr sz="1300" kern="1200">
        <a:solidFill>
          <a:schemeClr val="tx1"/>
        </a:solidFill>
        <a:latin typeface="+mn-lt"/>
        <a:ea typeface="+mn-ea"/>
        <a:cs typeface="+mn-cs"/>
      </a:defRPr>
    </a:lvl4pPr>
    <a:lvl5pPr marL="1991380" algn="l" defTabSz="995690" rtl="0" eaLnBrk="1" latinLnBrk="0" hangingPunct="1">
      <a:defRPr sz="1300" kern="1200">
        <a:solidFill>
          <a:schemeClr val="tx1"/>
        </a:solidFill>
        <a:latin typeface="+mn-lt"/>
        <a:ea typeface="+mn-ea"/>
        <a:cs typeface="+mn-cs"/>
      </a:defRPr>
    </a:lvl5pPr>
    <a:lvl6pPr marL="2489225" algn="l" defTabSz="995690" rtl="0" eaLnBrk="1" latinLnBrk="0" hangingPunct="1">
      <a:defRPr sz="1300" kern="1200">
        <a:solidFill>
          <a:schemeClr val="tx1"/>
        </a:solidFill>
        <a:latin typeface="+mn-lt"/>
        <a:ea typeface="+mn-ea"/>
        <a:cs typeface="+mn-cs"/>
      </a:defRPr>
    </a:lvl6pPr>
    <a:lvl7pPr marL="2987070" algn="l" defTabSz="995690" rtl="0" eaLnBrk="1" latinLnBrk="0" hangingPunct="1">
      <a:defRPr sz="1300" kern="1200">
        <a:solidFill>
          <a:schemeClr val="tx1"/>
        </a:solidFill>
        <a:latin typeface="+mn-lt"/>
        <a:ea typeface="+mn-ea"/>
        <a:cs typeface="+mn-cs"/>
      </a:defRPr>
    </a:lvl7pPr>
    <a:lvl8pPr marL="3484916" algn="l" defTabSz="995690" rtl="0" eaLnBrk="1" latinLnBrk="0" hangingPunct="1">
      <a:defRPr sz="1300" kern="1200">
        <a:solidFill>
          <a:schemeClr val="tx1"/>
        </a:solidFill>
        <a:latin typeface="+mn-lt"/>
        <a:ea typeface="+mn-ea"/>
        <a:cs typeface="+mn-cs"/>
      </a:defRPr>
    </a:lvl8pPr>
    <a:lvl9pPr marL="3982761" algn="l" defTabSz="995690"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Hej,</a:t>
            </a:r>
          </a:p>
          <a:p>
            <a:r>
              <a:rPr lang="da-DK" dirty="0"/>
              <a:t>Tusind tak for at jeg må få 30 minutter af jeres tid. </a:t>
            </a:r>
          </a:p>
          <a:p>
            <a:r>
              <a:rPr lang="da-DK" dirty="0"/>
              <a:t>Jeg starter lige med at fortælle lidt om Kræftens Bekæmpelse og hvordan vi arbejder med tobaks- og nikotinforebyggelse.</a:t>
            </a:r>
          </a:p>
          <a:p>
            <a:r>
              <a:rPr lang="da-DK" dirty="0"/>
              <a:t>Kræftens Bekæmpelse arbejder for et liv uden kræft. Vi kan nå et langt stykke ad vejen med forebyggelse, da 4 ud 10 tilfælde kan forebygges.</a:t>
            </a:r>
          </a:p>
          <a:p>
            <a:r>
              <a:rPr lang="da-DK" dirty="0"/>
              <a:t>Den største enkeltårsag er tobak, og vi kunne forebygge 2 ud af 10 kræfttilfælde hvis ingen røg.</a:t>
            </a:r>
          </a:p>
        </p:txBody>
      </p:sp>
      <p:sp>
        <p:nvSpPr>
          <p:cNvPr id="5" name="Pladsholder til slidenummer 4"/>
          <p:cNvSpPr>
            <a:spLocks noGrp="1"/>
          </p:cNvSpPr>
          <p:nvPr>
            <p:ph type="sldNum" sz="quarter" idx="11"/>
          </p:nvPr>
        </p:nvSpPr>
        <p:spPr/>
        <p:txBody>
          <a:bodyPr/>
          <a:lstStyle/>
          <a:p>
            <a:fld id="{6B7EE48D-0010-914E-B2E8-612C99007E8C}" type="slidenum">
              <a:rPr lang="da-DK" smtClean="0"/>
              <a:pPr/>
              <a:t>1</a:t>
            </a:fld>
            <a:endParaRPr lang="da-DK" dirty="0"/>
          </a:p>
        </p:txBody>
      </p:sp>
      <p:sp>
        <p:nvSpPr>
          <p:cNvPr id="6" name="Pladsholder til dato 5"/>
          <p:cNvSpPr>
            <a:spLocks noGrp="1"/>
          </p:cNvSpPr>
          <p:nvPr>
            <p:ph type="dt" idx="12"/>
          </p:nvPr>
        </p:nvSpPr>
        <p:spPr/>
        <p:txBody>
          <a:bodyPr/>
          <a:lstStyle/>
          <a:p>
            <a:r>
              <a:rPr lang="da-DK"/>
              <a:t>28-02-2022</a:t>
            </a:r>
            <a:endParaRPr lang="da-DK" dirty="0"/>
          </a:p>
        </p:txBody>
      </p:sp>
    </p:spTree>
    <p:extLst>
      <p:ext uri="{BB962C8B-B14F-4D97-AF65-F5344CB8AC3E}">
        <p14:creationId xmlns:p14="http://schemas.microsoft.com/office/powerpoint/2010/main" val="3221876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5" name="Pladsholder til slidenummer 4"/>
          <p:cNvSpPr>
            <a:spLocks noGrp="1"/>
          </p:cNvSpPr>
          <p:nvPr>
            <p:ph type="sldNum" sz="quarter" idx="11"/>
          </p:nvPr>
        </p:nvSpPr>
        <p:spPr/>
        <p:txBody>
          <a:bodyPr/>
          <a:lstStyle/>
          <a:p>
            <a:fld id="{6B7EE48D-0010-914E-B2E8-612C99007E8C}" type="slidenum">
              <a:rPr lang="da-DK" smtClean="0"/>
              <a:pPr/>
              <a:t>10</a:t>
            </a:fld>
            <a:endParaRPr lang="da-DK" dirty="0"/>
          </a:p>
        </p:txBody>
      </p:sp>
      <p:sp>
        <p:nvSpPr>
          <p:cNvPr id="4" name="Pladsholder til dato 3"/>
          <p:cNvSpPr>
            <a:spLocks noGrp="1"/>
          </p:cNvSpPr>
          <p:nvPr>
            <p:ph type="dt" idx="12"/>
          </p:nvPr>
        </p:nvSpPr>
        <p:spPr/>
        <p:txBody>
          <a:bodyPr/>
          <a:lstStyle/>
          <a:p>
            <a:r>
              <a:rPr lang="da-DK"/>
              <a:t>28-09-2022</a:t>
            </a:r>
            <a:endParaRPr lang="da-DK" dirty="0"/>
          </a:p>
        </p:txBody>
      </p:sp>
    </p:spTree>
    <p:extLst>
      <p:ext uri="{BB962C8B-B14F-4D97-AF65-F5344CB8AC3E}">
        <p14:creationId xmlns:p14="http://schemas.microsoft.com/office/powerpoint/2010/main" val="550286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ltLang="da-DK" b="0" dirty="0"/>
              <a:t>Jeg vil gerne give jer en forståelse for afhængighed, og hvorfor det er svært at stoppe med at bruge </a:t>
            </a:r>
            <a:r>
              <a:rPr lang="da-DK" altLang="da-DK" b="0" dirty="0" err="1"/>
              <a:t>Puff</a:t>
            </a:r>
            <a:r>
              <a:rPr lang="da-DK" altLang="da-DK" b="0" dirty="0"/>
              <a:t> Bars. De tre former for afhængighed overlapper, og kan i nogle tilfælde være svære at skelne. Man kan blive fastholdt i et forbrug af </a:t>
            </a:r>
            <a:r>
              <a:rPr lang="da-DK" altLang="da-DK" b="0" dirty="0" err="1"/>
              <a:t>Puff</a:t>
            </a:r>
            <a:r>
              <a:rPr lang="da-DK" altLang="da-DK" b="0" dirty="0"/>
              <a:t> Bars grundet sociale sammenhænge og fællesskaber. Nogle bruger også nikotin som en form for selvmedicinering for fx at dulme stress eller for at koncentrere sig.   </a:t>
            </a:r>
          </a:p>
          <a:p>
            <a:r>
              <a:rPr lang="da-DK" altLang="da-DK" b="0" dirty="0"/>
              <a:t> </a:t>
            </a:r>
          </a:p>
        </p:txBody>
      </p:sp>
      <p:sp>
        <p:nvSpPr>
          <p:cNvPr id="4" name="Pladsholder til slidenummer 3"/>
          <p:cNvSpPr>
            <a:spLocks noGrp="1"/>
          </p:cNvSpPr>
          <p:nvPr>
            <p:ph type="sldNum" sz="quarter" idx="10"/>
          </p:nvPr>
        </p:nvSpPr>
        <p:spPr/>
        <p:txBody>
          <a:bodyPr/>
          <a:lstStyle/>
          <a:p>
            <a:fld id="{6B7EE48D-0010-914E-B2E8-612C99007E8C}" type="slidenum">
              <a:rPr lang="da-DK" smtClean="0"/>
              <a:pPr/>
              <a:t>11</a:t>
            </a:fld>
            <a:endParaRPr lang="da-DK" dirty="0"/>
          </a:p>
        </p:txBody>
      </p:sp>
      <p:sp>
        <p:nvSpPr>
          <p:cNvPr id="5" name="Pladsholder til dato 4"/>
          <p:cNvSpPr>
            <a:spLocks noGrp="1"/>
          </p:cNvSpPr>
          <p:nvPr>
            <p:ph type="dt" idx="11"/>
          </p:nvPr>
        </p:nvSpPr>
        <p:spPr/>
        <p:txBody>
          <a:bodyPr/>
          <a:lstStyle/>
          <a:p>
            <a:r>
              <a:rPr lang="da-DK"/>
              <a:t>05-10-2022</a:t>
            </a:r>
            <a:endParaRPr lang="da-DK" dirty="0"/>
          </a:p>
        </p:txBody>
      </p:sp>
    </p:spTree>
    <p:extLst>
      <p:ext uri="{BB962C8B-B14F-4D97-AF65-F5344CB8AC3E}">
        <p14:creationId xmlns:p14="http://schemas.microsoft.com/office/powerpoint/2010/main" val="3062742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ltLang="da-DK" i="1" dirty="0">
                <a:solidFill>
                  <a:srgbClr val="FF0000"/>
                </a:solidFill>
              </a:rPr>
              <a:t>IKKE-RYGER</a:t>
            </a:r>
            <a:r>
              <a:rPr lang="da-DK" altLang="da-DK" dirty="0">
                <a:solidFill>
                  <a:srgbClr val="FF0000"/>
                </a:solidFill>
              </a:rPr>
              <a:t>: </a:t>
            </a:r>
            <a:r>
              <a:rPr lang="da-DK" altLang="da-DK" dirty="0"/>
              <a:t>Bevæger vi os inde for normal skalaen: </a:t>
            </a:r>
            <a:r>
              <a:rPr lang="da-DK" altLang="da-DK" b="1" dirty="0"/>
              <a:t>Behag-ubehag, sulten og så spiser vi lidt etc</a:t>
            </a:r>
            <a:r>
              <a:rPr lang="da-DK" altLang="da-DK" dirty="0"/>
              <a:t>.</a:t>
            </a:r>
          </a:p>
          <a:p>
            <a:r>
              <a:rPr lang="da-DK" altLang="da-DK" i="1" dirty="0">
                <a:solidFill>
                  <a:srgbClr val="FF0000"/>
                </a:solidFill>
              </a:rPr>
              <a:t>START</a:t>
            </a:r>
            <a:r>
              <a:rPr lang="da-DK" altLang="da-DK" dirty="0"/>
              <a:t>: Og nikotin bliver siddende længere end </a:t>
            </a:r>
            <a:r>
              <a:rPr lang="da-DK" altLang="da-DK" dirty="0" err="1"/>
              <a:t>ach</a:t>
            </a:r>
            <a:r>
              <a:rPr lang="da-DK" altLang="da-DK" dirty="0"/>
              <a:t> og man får et </a:t>
            </a:r>
            <a:r>
              <a:rPr lang="da-DK" altLang="da-DK" b="1" dirty="0"/>
              <a:t>kick og nervesystemet bliver i de første uger hypersensitivt og reagere ekstra kraftigt på nikotin</a:t>
            </a:r>
            <a:r>
              <a:rPr lang="da-DK" altLang="da-DK" dirty="0"/>
              <a:t>: Kroppen lærer hurtigt at forbinde cigaretter med noget godt. Derudover: Social anerkendelse mm. </a:t>
            </a:r>
          </a:p>
          <a:p>
            <a:r>
              <a:rPr lang="da-DK" altLang="da-DK" i="1" dirty="0">
                <a:solidFill>
                  <a:srgbClr val="FF0000"/>
                </a:solidFill>
              </a:rPr>
              <a:t>AFHÆNGIG</a:t>
            </a:r>
            <a:r>
              <a:rPr lang="da-DK" altLang="da-DK" dirty="0">
                <a:solidFill>
                  <a:srgbClr val="FF0000"/>
                </a:solidFill>
              </a:rPr>
              <a:t>:</a:t>
            </a:r>
            <a:r>
              <a:rPr lang="da-DK" altLang="da-DK" dirty="0"/>
              <a:t> </a:t>
            </a:r>
            <a:r>
              <a:rPr lang="da-DK" altLang="da-DK" b="1" dirty="0"/>
              <a:t>Sensitiviteten aftager og kroppen tilpasser sig den daglige dosis nikotin</a:t>
            </a:r>
            <a:r>
              <a:rPr lang="da-DK" altLang="da-DK" dirty="0"/>
              <a:t>: flere receptorer </a:t>
            </a:r>
            <a:endParaRPr lang="da-DK" altLang="da-DK" b="1" dirty="0"/>
          </a:p>
          <a:p>
            <a:r>
              <a:rPr lang="da-DK" altLang="da-DK" b="1" dirty="0"/>
              <a:t>+ udskillelsen af dopamin bliver afhængig af nikotin.</a:t>
            </a:r>
          </a:p>
          <a:p>
            <a:r>
              <a:rPr lang="da-DK" altLang="da-DK" b="1" dirty="0"/>
              <a:t>Man får brug for nikotin for at sikre et normalt niveau af </a:t>
            </a:r>
            <a:r>
              <a:rPr lang="da-DK" altLang="da-DK" b="1" dirty="0" err="1"/>
              <a:t>dopamin</a:t>
            </a:r>
            <a:r>
              <a:rPr lang="da-DK" altLang="da-DK" b="1" dirty="0"/>
              <a:t>: </a:t>
            </a:r>
            <a:r>
              <a:rPr lang="da-DK" altLang="da-DK" dirty="0"/>
              <a:t>Ryger for at undgå ubehag &amp; abstinenser/så man under påvirkning af nikotin kan have det som en ikke-ryger har det. </a:t>
            </a:r>
            <a:r>
              <a:rPr lang="da-DK" altLang="da-DK" b="1" dirty="0"/>
              <a:t>– spiser før man bliver sulten. </a:t>
            </a:r>
            <a:endParaRPr lang="da-DK" altLang="da-DK" dirty="0"/>
          </a:p>
          <a:p>
            <a:r>
              <a:rPr lang="da-DK" altLang="da-DK" i="1" dirty="0">
                <a:solidFill>
                  <a:srgbClr val="FF0000"/>
                </a:solidFill>
              </a:rPr>
              <a:t>STOP</a:t>
            </a:r>
            <a:r>
              <a:rPr lang="da-DK" altLang="da-DK" dirty="0">
                <a:solidFill>
                  <a:srgbClr val="FF0000"/>
                </a:solidFill>
              </a:rPr>
              <a:t>:</a:t>
            </a:r>
            <a:r>
              <a:rPr lang="da-DK" altLang="da-DK" dirty="0"/>
              <a:t> Fravær af nikotin igangsætter overproduktion af et stof (</a:t>
            </a:r>
            <a:r>
              <a:rPr lang="da-DK" altLang="da-DK" dirty="0" err="1"/>
              <a:t>Corticotropin-releasing</a:t>
            </a:r>
            <a:r>
              <a:rPr lang="da-DK" altLang="da-DK" dirty="0"/>
              <a:t> factor CRF) der igangsætter kroppens kamp/stress reaktioner. Adrenalin – og man kan føle sig presset/kort lunte! </a:t>
            </a:r>
          </a:p>
          <a:p>
            <a:r>
              <a:rPr lang="da-DK" altLang="da-DK" b="1" dirty="0"/>
              <a:t>Pga. nedsat </a:t>
            </a:r>
            <a:r>
              <a:rPr lang="da-DK" altLang="da-DK" b="1" dirty="0" err="1"/>
              <a:t>dopamin</a:t>
            </a:r>
            <a:r>
              <a:rPr lang="da-DK" altLang="da-DK" b="1" dirty="0"/>
              <a:t> niveau – opleves naturligt belønnende aktiviteter mindre tilfredsstillende </a:t>
            </a:r>
          </a:p>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12</a:t>
            </a:fld>
            <a:endParaRPr lang="da-DK" dirty="0"/>
          </a:p>
        </p:txBody>
      </p:sp>
      <p:sp>
        <p:nvSpPr>
          <p:cNvPr id="5" name="Pladsholder til dato 4"/>
          <p:cNvSpPr>
            <a:spLocks noGrp="1"/>
          </p:cNvSpPr>
          <p:nvPr>
            <p:ph type="dt" idx="11"/>
          </p:nvPr>
        </p:nvSpPr>
        <p:spPr/>
        <p:txBody>
          <a:bodyPr/>
          <a:lstStyle/>
          <a:p>
            <a:r>
              <a:rPr lang="da-DK"/>
              <a:t>05-10-2022</a:t>
            </a:r>
            <a:endParaRPr lang="da-DK" dirty="0"/>
          </a:p>
        </p:txBody>
      </p:sp>
    </p:spTree>
    <p:extLst>
      <p:ext uri="{BB962C8B-B14F-4D97-AF65-F5344CB8AC3E}">
        <p14:creationId xmlns:p14="http://schemas.microsoft.com/office/powerpoint/2010/main" val="2799577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kroppen har vænnet sig til nikotin, så vil fraværet af nikotin medføre abstinenser. Det påvirker os meget, hvis kroppen ikke får hvad den har brug for. Uden mad og drikke duer helten ikke. Det påvirker os når vi ikke har fået mad i lang tid hvilket godt kan sammenlignes med abstinenser. Der er mange forskellige abstinenser, men nogle af de mest hyppige 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0" i="0" u="none" strike="noStrike" dirty="0">
                <a:solidFill>
                  <a:srgbClr val="002034"/>
                </a:solidFill>
                <a:effectLst/>
                <a:latin typeface="Raleway" pitchFamily="2" charset="0"/>
              </a:rPr>
              <a:t>Hovedpine.</a:t>
            </a:r>
          </a:p>
          <a:p>
            <a:pPr marL="171450" indent="-171450">
              <a:buFont typeface="Arial" panose="020B0604020202020204" pitchFamily="34" charset="0"/>
              <a:buChar char="•"/>
            </a:pPr>
            <a:r>
              <a:rPr lang="da-DK" b="0" i="0" u="none" strike="noStrike" dirty="0">
                <a:solidFill>
                  <a:srgbClr val="002034"/>
                </a:solidFill>
                <a:effectLst/>
                <a:latin typeface="Raleway" pitchFamily="2" charset="0"/>
              </a:rPr>
              <a:t>Nedtrykthed.</a:t>
            </a:r>
          </a:p>
          <a:p>
            <a:pPr marL="171450" indent="-171450">
              <a:buFont typeface="Arial" panose="020B0604020202020204" pitchFamily="34" charset="0"/>
              <a:buChar char="•"/>
            </a:pPr>
            <a:r>
              <a:rPr lang="da-DK" b="0" i="0" u="none" strike="noStrike" dirty="0">
                <a:solidFill>
                  <a:srgbClr val="002034"/>
                </a:solidFill>
                <a:effectLst/>
                <a:latin typeface="Raleway" pitchFamily="2" charset="0"/>
              </a:rPr>
              <a:t>Søvnproblemer.</a:t>
            </a:r>
          </a:p>
        </p:txBody>
      </p:sp>
      <p:sp>
        <p:nvSpPr>
          <p:cNvPr id="4" name="Pladsholder til dato 3"/>
          <p:cNvSpPr>
            <a:spLocks noGrp="1"/>
          </p:cNvSpPr>
          <p:nvPr>
            <p:ph type="dt" idx="1"/>
          </p:nvPr>
        </p:nvSpPr>
        <p:spPr/>
        <p:txBody>
          <a:bodyPr/>
          <a:lstStyle/>
          <a:p>
            <a:r>
              <a:rPr lang="da-DK"/>
              <a:t>05-10-2022</a:t>
            </a:r>
            <a:endParaRPr lang="da-DK" dirty="0"/>
          </a:p>
        </p:txBody>
      </p:sp>
      <p:sp>
        <p:nvSpPr>
          <p:cNvPr id="5" name="Pladsholder til slidenummer 4"/>
          <p:cNvSpPr>
            <a:spLocks noGrp="1"/>
          </p:cNvSpPr>
          <p:nvPr>
            <p:ph type="sldNum" sz="quarter" idx="5"/>
          </p:nvPr>
        </p:nvSpPr>
        <p:spPr/>
        <p:txBody>
          <a:bodyPr/>
          <a:lstStyle/>
          <a:p>
            <a:fld id="{6B7EE48D-0010-914E-B2E8-612C99007E8C}" type="slidenum">
              <a:rPr lang="da-DK" smtClean="0"/>
              <a:pPr/>
              <a:t>13</a:t>
            </a:fld>
            <a:endParaRPr lang="da-DK" dirty="0"/>
          </a:p>
        </p:txBody>
      </p:sp>
    </p:spTree>
    <p:extLst>
      <p:ext uri="{BB962C8B-B14F-4D97-AF65-F5344CB8AC3E}">
        <p14:creationId xmlns:p14="http://schemas.microsoft.com/office/powerpoint/2010/main" val="965668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5" name="Pladsholder til slidenummer 4"/>
          <p:cNvSpPr>
            <a:spLocks noGrp="1"/>
          </p:cNvSpPr>
          <p:nvPr>
            <p:ph type="sldNum" sz="quarter" idx="11"/>
          </p:nvPr>
        </p:nvSpPr>
        <p:spPr/>
        <p:txBody>
          <a:bodyPr/>
          <a:lstStyle/>
          <a:p>
            <a:fld id="{6B7EE48D-0010-914E-B2E8-612C99007E8C}" type="slidenum">
              <a:rPr lang="da-DK" smtClean="0"/>
              <a:pPr/>
              <a:t>14</a:t>
            </a:fld>
            <a:endParaRPr lang="da-DK" dirty="0"/>
          </a:p>
        </p:txBody>
      </p:sp>
      <p:sp>
        <p:nvSpPr>
          <p:cNvPr id="4" name="Pladsholder til dato 3"/>
          <p:cNvSpPr>
            <a:spLocks noGrp="1"/>
          </p:cNvSpPr>
          <p:nvPr>
            <p:ph type="dt" idx="12"/>
          </p:nvPr>
        </p:nvSpPr>
        <p:spPr/>
        <p:txBody>
          <a:bodyPr/>
          <a:lstStyle/>
          <a:p>
            <a:r>
              <a:rPr lang="da-DK"/>
              <a:t>28-09-2022</a:t>
            </a:r>
            <a:endParaRPr lang="da-DK" dirty="0"/>
          </a:p>
        </p:txBody>
      </p:sp>
    </p:spTree>
    <p:extLst>
      <p:ext uri="{BB962C8B-B14F-4D97-AF65-F5344CB8AC3E}">
        <p14:creationId xmlns:p14="http://schemas.microsoft.com/office/powerpoint/2010/main" val="2816483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Kl. 21.13</a:t>
            </a:r>
          </a:p>
        </p:txBody>
      </p:sp>
      <p:sp>
        <p:nvSpPr>
          <p:cNvPr id="4" name="Pladsholder til slidenummer 3"/>
          <p:cNvSpPr>
            <a:spLocks noGrp="1"/>
          </p:cNvSpPr>
          <p:nvPr>
            <p:ph type="sldNum" sz="quarter" idx="10"/>
          </p:nvPr>
        </p:nvSpPr>
        <p:spPr/>
        <p:txBody>
          <a:bodyPr/>
          <a:lstStyle/>
          <a:p>
            <a:fld id="{6B7EE48D-0010-914E-B2E8-612C99007E8C}" type="slidenum">
              <a:rPr lang="da-DK" smtClean="0"/>
              <a:pPr/>
              <a:t>15</a:t>
            </a:fld>
            <a:endParaRPr lang="da-DK" dirty="0"/>
          </a:p>
        </p:txBody>
      </p:sp>
      <p:sp>
        <p:nvSpPr>
          <p:cNvPr id="5" name="Pladsholder til dato 4"/>
          <p:cNvSpPr>
            <a:spLocks noGrp="1"/>
          </p:cNvSpPr>
          <p:nvPr>
            <p:ph type="dt" idx="11"/>
          </p:nvPr>
        </p:nvSpPr>
        <p:spPr/>
        <p:txBody>
          <a:bodyPr/>
          <a:lstStyle/>
          <a:p>
            <a:r>
              <a:rPr lang="da-DK"/>
              <a:t>25-08-2020</a:t>
            </a:r>
            <a:endParaRPr lang="da-DK" dirty="0"/>
          </a:p>
        </p:txBody>
      </p:sp>
      <p:sp>
        <p:nvSpPr>
          <p:cNvPr id="6" name="Pladsholder til sidefod 5"/>
          <p:cNvSpPr>
            <a:spLocks noGrp="1"/>
          </p:cNvSpPr>
          <p:nvPr>
            <p:ph type="ftr" sz="quarter" idx="12"/>
          </p:nvPr>
        </p:nvSpPr>
        <p:spPr/>
        <p:txBody>
          <a:bodyPr/>
          <a:lstStyle/>
          <a:p>
            <a:endParaRPr lang="da-DK" dirty="0"/>
          </a:p>
        </p:txBody>
      </p:sp>
    </p:spTree>
    <p:extLst>
      <p:ext uri="{BB962C8B-B14F-4D97-AF65-F5344CB8AC3E}">
        <p14:creationId xmlns:p14="http://schemas.microsoft.com/office/powerpoint/2010/main" val="3076044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Tak for invitationen til denne temaaften</a:t>
            </a:r>
          </a:p>
        </p:txBody>
      </p:sp>
      <p:sp>
        <p:nvSpPr>
          <p:cNvPr id="4" name="Pladsholder til sidehoved 3"/>
          <p:cNvSpPr>
            <a:spLocks noGrp="1"/>
          </p:cNvSpPr>
          <p:nvPr>
            <p:ph type="hdr" sz="quarter" idx="10"/>
          </p:nvPr>
        </p:nvSpPr>
        <p:spPr/>
        <p:txBody>
          <a:bodyPr/>
          <a:lstStyle/>
          <a:p>
            <a:endParaRPr lang="da-DK" dirty="0"/>
          </a:p>
        </p:txBody>
      </p:sp>
      <p:sp>
        <p:nvSpPr>
          <p:cNvPr id="5" name="Pladsholder til sidefod 4"/>
          <p:cNvSpPr>
            <a:spLocks noGrp="1"/>
          </p:cNvSpPr>
          <p:nvPr>
            <p:ph type="ftr" sz="quarter" idx="11"/>
          </p:nvPr>
        </p:nvSpPr>
        <p:spPr/>
        <p:txBody>
          <a:bodyPr/>
          <a:lstStyle/>
          <a:p>
            <a:pPr algn="ctr"/>
            <a:endParaRPr lang="da-DK" dirty="0"/>
          </a:p>
        </p:txBody>
      </p:sp>
      <p:sp>
        <p:nvSpPr>
          <p:cNvPr id="6" name="Pladsholder til slidenummer 5"/>
          <p:cNvSpPr>
            <a:spLocks noGrp="1"/>
          </p:cNvSpPr>
          <p:nvPr>
            <p:ph type="sldNum" sz="quarter" idx="12"/>
          </p:nvPr>
        </p:nvSpPr>
        <p:spPr/>
        <p:txBody>
          <a:bodyPr/>
          <a:lstStyle/>
          <a:p>
            <a:fld id="{7FD8E9EF-BA71-4DE3-9773-819C2E0CDB59}" type="slidenum">
              <a:rPr lang="da-DK" smtClean="0"/>
              <a:pPr/>
              <a:t>16</a:t>
            </a:fld>
            <a:endParaRPr lang="da-DK" dirty="0"/>
          </a:p>
        </p:txBody>
      </p:sp>
    </p:spTree>
    <p:extLst>
      <p:ext uri="{BB962C8B-B14F-4D97-AF65-F5344CB8AC3E}">
        <p14:creationId xmlns:p14="http://schemas.microsoft.com/office/powerpoint/2010/main" val="2862865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hoved 3"/>
          <p:cNvSpPr>
            <a:spLocks noGrp="1"/>
          </p:cNvSpPr>
          <p:nvPr>
            <p:ph type="hdr" sz="quarter"/>
          </p:nvPr>
        </p:nvSpPr>
        <p:spPr/>
        <p:txBody>
          <a:bodyPr/>
          <a:lstStyle/>
          <a:p>
            <a:endParaRPr lang="da-DK" dirty="0"/>
          </a:p>
        </p:txBody>
      </p:sp>
      <p:sp>
        <p:nvSpPr>
          <p:cNvPr id="5" name="Pladsholder til sidefod 4"/>
          <p:cNvSpPr>
            <a:spLocks noGrp="1"/>
          </p:cNvSpPr>
          <p:nvPr>
            <p:ph type="ftr" sz="quarter" idx="2"/>
          </p:nvPr>
        </p:nvSpPr>
        <p:spPr/>
        <p:txBody>
          <a:bodyPr/>
          <a:lstStyle/>
          <a:p>
            <a:pPr algn="ctr"/>
            <a:endParaRPr lang="da-DK" dirty="0"/>
          </a:p>
        </p:txBody>
      </p:sp>
      <p:sp>
        <p:nvSpPr>
          <p:cNvPr id="6" name="Pladsholder til slidenummer 5"/>
          <p:cNvSpPr>
            <a:spLocks noGrp="1"/>
          </p:cNvSpPr>
          <p:nvPr>
            <p:ph type="sldNum" sz="quarter" idx="3"/>
          </p:nvPr>
        </p:nvSpPr>
        <p:spPr/>
        <p:txBody>
          <a:bodyPr/>
          <a:lstStyle/>
          <a:p>
            <a:fld id="{7FD8E9EF-BA71-4DE3-9773-819C2E0CDB59}" type="slidenum">
              <a:rPr lang="da-DK" smtClean="0"/>
              <a:pPr/>
              <a:t>17</a:t>
            </a:fld>
            <a:endParaRPr lang="da-DK" dirty="0"/>
          </a:p>
        </p:txBody>
      </p:sp>
    </p:spTree>
    <p:extLst>
      <p:ext uri="{BB962C8B-B14F-4D97-AF65-F5344CB8AC3E}">
        <p14:creationId xmlns:p14="http://schemas.microsoft.com/office/powerpoint/2010/main" val="4086610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endParaRPr lang="da-DK" dirty="0"/>
          </a:p>
        </p:txBody>
      </p:sp>
      <p:sp>
        <p:nvSpPr>
          <p:cNvPr id="5" name="Pladsholder til sidefod 4"/>
          <p:cNvSpPr>
            <a:spLocks noGrp="1"/>
          </p:cNvSpPr>
          <p:nvPr>
            <p:ph type="ftr" sz="quarter" idx="2"/>
          </p:nvPr>
        </p:nvSpPr>
        <p:spPr/>
        <p:txBody>
          <a:bodyPr/>
          <a:lstStyle/>
          <a:p>
            <a:pPr algn="ctr"/>
            <a:endParaRPr lang="da-DK" dirty="0"/>
          </a:p>
        </p:txBody>
      </p:sp>
      <p:sp>
        <p:nvSpPr>
          <p:cNvPr id="6" name="Pladsholder til slidenummer 5"/>
          <p:cNvSpPr>
            <a:spLocks noGrp="1"/>
          </p:cNvSpPr>
          <p:nvPr>
            <p:ph type="sldNum" sz="quarter" idx="3"/>
          </p:nvPr>
        </p:nvSpPr>
        <p:spPr/>
        <p:txBody>
          <a:bodyPr/>
          <a:lstStyle/>
          <a:p>
            <a:fld id="{7FD8E9EF-BA71-4DE3-9773-819C2E0CDB59}" type="slidenum">
              <a:rPr lang="da-DK" smtClean="0"/>
              <a:pPr/>
              <a:t>18</a:t>
            </a:fld>
            <a:endParaRPr lang="da-DK" dirty="0"/>
          </a:p>
        </p:txBody>
      </p:sp>
    </p:spTree>
    <p:extLst>
      <p:ext uri="{BB962C8B-B14F-4D97-AF65-F5344CB8AC3E}">
        <p14:creationId xmlns:p14="http://schemas.microsoft.com/office/powerpoint/2010/main" val="2703817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95690" rtl="0" eaLnBrk="1" fontAlgn="auto" latinLnBrk="0" hangingPunct="1">
              <a:lnSpc>
                <a:spcPct val="100000"/>
              </a:lnSpc>
              <a:spcBef>
                <a:spcPts val="0"/>
              </a:spcBef>
              <a:spcAft>
                <a:spcPts val="0"/>
              </a:spcAft>
              <a:buClrTx/>
              <a:buSzTx/>
              <a:buFontTx/>
              <a:buNone/>
              <a:tabLst/>
              <a:defRPr/>
            </a:pPr>
            <a:r>
              <a:rPr lang="da-DK" dirty="0"/>
              <a:t>I</a:t>
            </a:r>
            <a:r>
              <a:rPr lang="da-DK" baseline="0" dirty="0"/>
              <a:t> takt med at vi i tandplejen nu ser de unge til de fylder 22 år, ser vi desværre også flere med skader i munden og oplever en større afhængighed hos de unge</a:t>
            </a:r>
            <a:endParaRPr lang="da-DK" dirty="0"/>
          </a:p>
          <a:p>
            <a:endParaRPr lang="da-DK" dirty="0"/>
          </a:p>
        </p:txBody>
      </p:sp>
      <p:sp>
        <p:nvSpPr>
          <p:cNvPr id="4" name="Pladsholder til sidehoved 3"/>
          <p:cNvSpPr>
            <a:spLocks noGrp="1"/>
          </p:cNvSpPr>
          <p:nvPr>
            <p:ph type="hdr" sz="quarter"/>
          </p:nvPr>
        </p:nvSpPr>
        <p:spPr/>
        <p:txBody>
          <a:bodyPr/>
          <a:lstStyle/>
          <a:p>
            <a:endParaRPr lang="da-DK" dirty="0"/>
          </a:p>
        </p:txBody>
      </p:sp>
      <p:sp>
        <p:nvSpPr>
          <p:cNvPr id="5" name="Pladsholder til sidefod 4"/>
          <p:cNvSpPr>
            <a:spLocks noGrp="1"/>
          </p:cNvSpPr>
          <p:nvPr>
            <p:ph type="ftr" sz="quarter" idx="2"/>
          </p:nvPr>
        </p:nvSpPr>
        <p:spPr/>
        <p:txBody>
          <a:bodyPr/>
          <a:lstStyle/>
          <a:p>
            <a:pPr algn="ctr"/>
            <a:endParaRPr lang="da-DK" dirty="0"/>
          </a:p>
        </p:txBody>
      </p:sp>
      <p:sp>
        <p:nvSpPr>
          <p:cNvPr id="6" name="Pladsholder til slidenummer 5"/>
          <p:cNvSpPr>
            <a:spLocks noGrp="1"/>
          </p:cNvSpPr>
          <p:nvPr>
            <p:ph type="sldNum" sz="quarter" idx="3"/>
          </p:nvPr>
        </p:nvSpPr>
        <p:spPr/>
        <p:txBody>
          <a:bodyPr/>
          <a:lstStyle/>
          <a:p>
            <a:fld id="{7FD8E9EF-BA71-4DE3-9773-819C2E0CDB59}" type="slidenum">
              <a:rPr lang="da-DK" smtClean="0"/>
              <a:pPr/>
              <a:t>19</a:t>
            </a:fld>
            <a:endParaRPr lang="da-DK" dirty="0"/>
          </a:p>
        </p:txBody>
      </p:sp>
    </p:spTree>
    <p:extLst>
      <p:ext uri="{BB962C8B-B14F-4D97-AF65-F5344CB8AC3E}">
        <p14:creationId xmlns:p14="http://schemas.microsoft.com/office/powerpoint/2010/main" val="3282909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gør alt hvad vi kan for at påvirke på nationalt niveau og det er primært på fem områder.</a:t>
            </a:r>
          </a:p>
          <a:p>
            <a:r>
              <a:rPr lang="da-DK" dirty="0"/>
              <a:t>Børn og unge er meget prisfølsomme, så store prisstigning vil hindre mange i at starte.</a:t>
            </a:r>
          </a:p>
          <a:p>
            <a:r>
              <a:rPr lang="da-DK" dirty="0"/>
              <a:t>De påvirkes også meget af deres miljø, så vi arbejder for at de kan færdes i røg- og nikotinfri miljøer.</a:t>
            </a:r>
          </a:p>
          <a:p>
            <a:r>
              <a:rPr lang="da-DK" dirty="0"/>
              <a:t>Langt de fleste med et nikotinforbrug ønsker at stoppe, så det er væsentligt at de får god støtte til det.</a:t>
            </a:r>
          </a:p>
          <a:p>
            <a:r>
              <a:rPr lang="da-DK" dirty="0"/>
              <a:t>Begrænsning af tilgængelighed er et andet vigtigt tiltag, hvor </a:t>
            </a:r>
            <a:r>
              <a:rPr lang="da-DK" dirty="0" err="1"/>
              <a:t>Lidl</a:t>
            </a:r>
            <a:r>
              <a:rPr lang="da-DK" dirty="0"/>
              <a:t> er gået forrest.</a:t>
            </a:r>
          </a:p>
          <a:p>
            <a:r>
              <a:rPr lang="da-DK" dirty="0"/>
              <a:t>Vi ønsker også at begrænse tobaks- og nikotinbranchens markedsføring og indflydelse, da de fortsat formår at skubbe deres produkter ud til børn og unge.</a:t>
            </a:r>
          </a:p>
          <a:p>
            <a:endParaRPr lang="da-DK" dirty="0"/>
          </a:p>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2</a:t>
            </a:fld>
            <a:endParaRPr lang="da-DK" dirty="0"/>
          </a:p>
        </p:txBody>
      </p:sp>
      <p:sp>
        <p:nvSpPr>
          <p:cNvPr id="6" name="Pladsholder til dato 5"/>
          <p:cNvSpPr>
            <a:spLocks noGrp="1"/>
          </p:cNvSpPr>
          <p:nvPr>
            <p:ph type="dt" idx="11"/>
          </p:nvPr>
        </p:nvSpPr>
        <p:spPr/>
        <p:txBody>
          <a:bodyPr/>
          <a:lstStyle/>
          <a:p>
            <a:r>
              <a:rPr lang="da-DK"/>
              <a:t>28-02-2022</a:t>
            </a:r>
            <a:endParaRPr lang="da-DK" dirty="0"/>
          </a:p>
        </p:txBody>
      </p:sp>
    </p:spTree>
    <p:extLst>
      <p:ext uri="{BB962C8B-B14F-4D97-AF65-F5344CB8AC3E}">
        <p14:creationId xmlns:p14="http://schemas.microsoft.com/office/powerpoint/2010/main" val="3212704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Hvidlig rynket forandring på mundslimhinden der hvor nikotinposerne lægges. Ofte under overlæben på den ene side eller på begge sider af læbebåndet.</a:t>
            </a:r>
          </a:p>
          <a:p>
            <a:r>
              <a:rPr lang="da-DK" dirty="0"/>
              <a:t>De hvidlige forandringer på slimhinden forsvinder sandsynligvis igen hvis forbruget stoppes.</a:t>
            </a:r>
          </a:p>
          <a:p>
            <a:endParaRPr lang="da-DK" dirty="0"/>
          </a:p>
        </p:txBody>
      </p:sp>
      <p:sp>
        <p:nvSpPr>
          <p:cNvPr id="4" name="Pladsholder til sidehoved 3"/>
          <p:cNvSpPr>
            <a:spLocks noGrp="1"/>
          </p:cNvSpPr>
          <p:nvPr>
            <p:ph type="hdr" sz="quarter"/>
          </p:nvPr>
        </p:nvSpPr>
        <p:spPr/>
        <p:txBody>
          <a:bodyPr/>
          <a:lstStyle/>
          <a:p>
            <a:endParaRPr lang="da-DK" dirty="0"/>
          </a:p>
        </p:txBody>
      </p:sp>
      <p:sp>
        <p:nvSpPr>
          <p:cNvPr id="5" name="Pladsholder til sidefod 4"/>
          <p:cNvSpPr>
            <a:spLocks noGrp="1"/>
          </p:cNvSpPr>
          <p:nvPr>
            <p:ph type="ftr" sz="quarter" idx="2"/>
          </p:nvPr>
        </p:nvSpPr>
        <p:spPr/>
        <p:txBody>
          <a:bodyPr/>
          <a:lstStyle/>
          <a:p>
            <a:pPr algn="ctr"/>
            <a:endParaRPr lang="da-DK" dirty="0"/>
          </a:p>
        </p:txBody>
      </p:sp>
      <p:sp>
        <p:nvSpPr>
          <p:cNvPr id="6" name="Pladsholder til slidenummer 5"/>
          <p:cNvSpPr>
            <a:spLocks noGrp="1"/>
          </p:cNvSpPr>
          <p:nvPr>
            <p:ph type="sldNum" sz="quarter" idx="3"/>
          </p:nvPr>
        </p:nvSpPr>
        <p:spPr/>
        <p:txBody>
          <a:bodyPr/>
          <a:lstStyle/>
          <a:p>
            <a:fld id="{7FD8E9EF-BA71-4DE3-9773-819C2E0CDB59}" type="slidenum">
              <a:rPr lang="da-DK" smtClean="0"/>
              <a:pPr/>
              <a:t>20</a:t>
            </a:fld>
            <a:endParaRPr lang="da-DK" dirty="0"/>
          </a:p>
        </p:txBody>
      </p:sp>
    </p:spTree>
    <p:extLst>
      <p:ext uri="{BB962C8B-B14F-4D97-AF65-F5344CB8AC3E}">
        <p14:creationId xmlns:p14="http://schemas.microsoft.com/office/powerpoint/2010/main" val="72306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endParaRPr lang="da-DK" dirty="0"/>
          </a:p>
        </p:txBody>
      </p:sp>
      <p:sp>
        <p:nvSpPr>
          <p:cNvPr id="5" name="Pladsholder til sidefod 4"/>
          <p:cNvSpPr>
            <a:spLocks noGrp="1"/>
          </p:cNvSpPr>
          <p:nvPr>
            <p:ph type="ftr" sz="quarter" idx="2"/>
          </p:nvPr>
        </p:nvSpPr>
        <p:spPr/>
        <p:txBody>
          <a:bodyPr/>
          <a:lstStyle/>
          <a:p>
            <a:pPr algn="ctr"/>
            <a:endParaRPr lang="da-DK" dirty="0"/>
          </a:p>
        </p:txBody>
      </p:sp>
      <p:sp>
        <p:nvSpPr>
          <p:cNvPr id="6" name="Pladsholder til slidenummer 5"/>
          <p:cNvSpPr>
            <a:spLocks noGrp="1"/>
          </p:cNvSpPr>
          <p:nvPr>
            <p:ph type="sldNum" sz="quarter" idx="3"/>
          </p:nvPr>
        </p:nvSpPr>
        <p:spPr/>
        <p:txBody>
          <a:bodyPr/>
          <a:lstStyle/>
          <a:p>
            <a:fld id="{7FD8E9EF-BA71-4DE3-9773-819C2E0CDB59}" type="slidenum">
              <a:rPr lang="da-DK" smtClean="0"/>
              <a:pPr/>
              <a:t>21</a:t>
            </a:fld>
            <a:endParaRPr lang="da-DK" dirty="0"/>
          </a:p>
        </p:txBody>
      </p:sp>
    </p:spTree>
    <p:extLst>
      <p:ext uri="{BB962C8B-B14F-4D97-AF65-F5344CB8AC3E}">
        <p14:creationId xmlns:p14="http://schemas.microsoft.com/office/powerpoint/2010/main" val="35424648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er nysgerrige, stiller spørgsmål og lytter.  </a:t>
            </a:r>
          </a:p>
          <a:p>
            <a:r>
              <a:rPr lang="da-DK" dirty="0"/>
              <a:t>Vi tror på at det kan få de unge til at reflektere over deres forbrug og motivation til stop</a:t>
            </a:r>
          </a:p>
        </p:txBody>
      </p:sp>
      <p:sp>
        <p:nvSpPr>
          <p:cNvPr id="4" name="Pladsholder til sidehoved 3"/>
          <p:cNvSpPr>
            <a:spLocks noGrp="1"/>
          </p:cNvSpPr>
          <p:nvPr>
            <p:ph type="hdr" sz="quarter"/>
          </p:nvPr>
        </p:nvSpPr>
        <p:spPr/>
        <p:txBody>
          <a:bodyPr/>
          <a:lstStyle/>
          <a:p>
            <a:endParaRPr lang="da-DK" dirty="0"/>
          </a:p>
        </p:txBody>
      </p:sp>
      <p:sp>
        <p:nvSpPr>
          <p:cNvPr id="5" name="Pladsholder til sidefod 4"/>
          <p:cNvSpPr>
            <a:spLocks noGrp="1"/>
          </p:cNvSpPr>
          <p:nvPr>
            <p:ph type="ftr" sz="quarter" idx="2"/>
          </p:nvPr>
        </p:nvSpPr>
        <p:spPr/>
        <p:txBody>
          <a:bodyPr/>
          <a:lstStyle/>
          <a:p>
            <a:pPr algn="ctr"/>
            <a:endParaRPr lang="da-DK" dirty="0"/>
          </a:p>
        </p:txBody>
      </p:sp>
      <p:sp>
        <p:nvSpPr>
          <p:cNvPr id="6" name="Pladsholder til slidenummer 5"/>
          <p:cNvSpPr>
            <a:spLocks noGrp="1"/>
          </p:cNvSpPr>
          <p:nvPr>
            <p:ph type="sldNum" sz="quarter" idx="3"/>
          </p:nvPr>
        </p:nvSpPr>
        <p:spPr/>
        <p:txBody>
          <a:bodyPr/>
          <a:lstStyle/>
          <a:p>
            <a:fld id="{7FD8E9EF-BA71-4DE3-9773-819C2E0CDB59}" type="slidenum">
              <a:rPr lang="da-DK" smtClean="0"/>
              <a:pPr/>
              <a:t>22</a:t>
            </a:fld>
            <a:endParaRPr lang="da-DK" dirty="0"/>
          </a:p>
        </p:txBody>
      </p:sp>
    </p:spTree>
    <p:extLst>
      <p:ext uri="{BB962C8B-B14F-4D97-AF65-F5344CB8AC3E}">
        <p14:creationId xmlns:p14="http://schemas.microsoft.com/office/powerpoint/2010/main" val="41361098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400" b="0" baseline="0" dirty="0"/>
              <a:t>Vi informere og fraråder de unge i at rygning og bruge af nikotinprodukter ved den regelmæssige undersøgelse ved 13½ års alderen</a:t>
            </a:r>
          </a:p>
          <a:p>
            <a:r>
              <a:rPr lang="da-DK" sz="1400" b="0" baseline="0" dirty="0"/>
              <a:t>Vi kommer gerne på besøg i skoleklasser og underviser i tandsundhed</a:t>
            </a:r>
            <a:br>
              <a:rPr lang="da-DK" sz="1400" b="0" dirty="0"/>
            </a:br>
            <a:br>
              <a:rPr lang="da-DK" sz="1400" b="0" dirty="0"/>
            </a:br>
            <a:endParaRPr lang="da-DK" dirty="0"/>
          </a:p>
        </p:txBody>
      </p:sp>
      <p:sp>
        <p:nvSpPr>
          <p:cNvPr id="4" name="Pladsholder til sidehoved 3"/>
          <p:cNvSpPr>
            <a:spLocks noGrp="1"/>
          </p:cNvSpPr>
          <p:nvPr>
            <p:ph type="hdr" sz="quarter" idx="10"/>
          </p:nvPr>
        </p:nvSpPr>
        <p:spPr/>
        <p:txBody>
          <a:bodyPr/>
          <a:lstStyle/>
          <a:p>
            <a:endParaRPr lang="da-DK" dirty="0"/>
          </a:p>
        </p:txBody>
      </p:sp>
      <p:sp>
        <p:nvSpPr>
          <p:cNvPr id="5" name="Pladsholder til sidefod 4"/>
          <p:cNvSpPr>
            <a:spLocks noGrp="1"/>
          </p:cNvSpPr>
          <p:nvPr>
            <p:ph type="ftr" sz="quarter" idx="11"/>
          </p:nvPr>
        </p:nvSpPr>
        <p:spPr/>
        <p:txBody>
          <a:bodyPr/>
          <a:lstStyle/>
          <a:p>
            <a:pPr algn="ctr"/>
            <a:endParaRPr lang="da-DK" dirty="0"/>
          </a:p>
        </p:txBody>
      </p:sp>
      <p:sp>
        <p:nvSpPr>
          <p:cNvPr id="6" name="Pladsholder til slidenummer 5"/>
          <p:cNvSpPr>
            <a:spLocks noGrp="1"/>
          </p:cNvSpPr>
          <p:nvPr>
            <p:ph type="sldNum" sz="quarter" idx="12"/>
          </p:nvPr>
        </p:nvSpPr>
        <p:spPr/>
        <p:txBody>
          <a:bodyPr/>
          <a:lstStyle/>
          <a:p>
            <a:fld id="{7FD8E9EF-BA71-4DE3-9773-819C2E0CDB59}" type="slidenum">
              <a:rPr lang="da-DK" smtClean="0"/>
              <a:pPr/>
              <a:t>23</a:t>
            </a:fld>
            <a:endParaRPr lang="da-DK" dirty="0"/>
          </a:p>
        </p:txBody>
      </p:sp>
    </p:spTree>
    <p:extLst>
      <p:ext uri="{BB962C8B-B14F-4D97-AF65-F5344CB8AC3E}">
        <p14:creationId xmlns:p14="http://schemas.microsoft.com/office/powerpoint/2010/main" val="863959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95690" rtl="0" eaLnBrk="1" fontAlgn="auto" latinLnBrk="0" hangingPunct="1">
              <a:lnSpc>
                <a:spcPct val="100000"/>
              </a:lnSpc>
              <a:spcBef>
                <a:spcPts val="0"/>
              </a:spcBef>
              <a:spcAft>
                <a:spcPts val="0"/>
              </a:spcAft>
              <a:buClrTx/>
              <a:buSzTx/>
              <a:buFontTx/>
              <a:buNone/>
              <a:tabLst/>
              <a:defRPr/>
            </a:pPr>
            <a:r>
              <a:rPr lang="da-DK" dirty="0"/>
              <a:t>Stoplinien.dk Send en sms med teksten ’Rygestop’ eller ’Snusfri’ til 1231</a:t>
            </a:r>
          </a:p>
          <a:p>
            <a:pPr marL="0" marR="0" lvl="0" indent="0" algn="l" defTabSz="995690" rtl="0" eaLnBrk="1" fontAlgn="auto" latinLnBrk="0" hangingPunct="1">
              <a:lnSpc>
                <a:spcPct val="100000"/>
              </a:lnSpc>
              <a:spcBef>
                <a:spcPts val="0"/>
              </a:spcBef>
              <a:spcAft>
                <a:spcPts val="0"/>
              </a:spcAft>
              <a:buClrTx/>
              <a:buSzTx/>
              <a:buFontTx/>
              <a:buNone/>
              <a:tabLst/>
              <a:defRPr/>
            </a:pPr>
            <a:r>
              <a:rPr lang="da-DK" dirty="0"/>
              <a:t>XHALE:  app, til unge </a:t>
            </a:r>
            <a:r>
              <a:rPr lang="da-DK" sz="1300" b="0" i="0" kern="1200" dirty="0">
                <a:solidFill>
                  <a:schemeClr val="tx1"/>
                </a:solidFill>
                <a:effectLst/>
                <a:latin typeface="+mn-lt"/>
                <a:ea typeface="+mn-ea"/>
                <a:cs typeface="+mn-cs"/>
              </a:rPr>
              <a:t>der ønsker at blive røgfri, snusfri eller blot vil vide mere</a:t>
            </a:r>
          </a:p>
          <a:p>
            <a:pPr marL="0" marR="0" lvl="0" indent="0" algn="l" defTabSz="995690" rtl="0" eaLnBrk="1" fontAlgn="auto" latinLnBrk="0" hangingPunct="1">
              <a:lnSpc>
                <a:spcPct val="100000"/>
              </a:lnSpc>
              <a:spcBef>
                <a:spcPts val="0"/>
              </a:spcBef>
              <a:spcAft>
                <a:spcPts val="0"/>
              </a:spcAft>
              <a:buClrTx/>
              <a:buSzTx/>
              <a:buFontTx/>
              <a:buNone/>
              <a:tabLst/>
              <a:defRPr/>
            </a:pPr>
            <a:r>
              <a:rPr lang="da-DK" sz="1300" b="0" i="0" kern="1200" dirty="0">
                <a:solidFill>
                  <a:schemeClr val="tx1"/>
                </a:solidFill>
                <a:effectLst/>
                <a:latin typeface="+mn-lt"/>
                <a:ea typeface="+mn-ea"/>
                <a:cs typeface="+mn-cs"/>
              </a:rPr>
              <a:t>BREAK-UP  Lavet i samarbejde med Sundhedsstyrelsen og </a:t>
            </a:r>
            <a:r>
              <a:rPr lang="da-DK" sz="1300" b="0" i="0" kern="1200" dirty="0" err="1">
                <a:solidFill>
                  <a:schemeClr val="tx1"/>
                </a:solidFill>
                <a:effectLst/>
                <a:latin typeface="+mn-lt"/>
                <a:ea typeface="+mn-ea"/>
                <a:cs typeface="+mn-cs"/>
              </a:rPr>
              <a:t>Stoplinien</a:t>
            </a:r>
            <a:r>
              <a:rPr lang="da-DK" sz="1300" b="0" i="0" kern="1200" dirty="0">
                <a:solidFill>
                  <a:schemeClr val="tx1"/>
                </a:solidFill>
                <a:effectLst/>
                <a:latin typeface="+mn-lt"/>
                <a:ea typeface="+mn-ea"/>
                <a:cs typeface="+mn-cs"/>
              </a:rPr>
              <a:t>.</a:t>
            </a:r>
            <a:endParaRPr lang="da-DK" dirty="0"/>
          </a:p>
          <a:p>
            <a:pPr marL="0" marR="0" lvl="0" indent="0" algn="l" defTabSz="99569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idehoved 3"/>
          <p:cNvSpPr>
            <a:spLocks noGrp="1"/>
          </p:cNvSpPr>
          <p:nvPr>
            <p:ph type="hdr" sz="quarter"/>
          </p:nvPr>
        </p:nvSpPr>
        <p:spPr/>
        <p:txBody>
          <a:bodyPr/>
          <a:lstStyle/>
          <a:p>
            <a:endParaRPr lang="da-DK" dirty="0"/>
          </a:p>
        </p:txBody>
      </p:sp>
      <p:sp>
        <p:nvSpPr>
          <p:cNvPr id="5" name="Pladsholder til sidefod 4"/>
          <p:cNvSpPr>
            <a:spLocks noGrp="1"/>
          </p:cNvSpPr>
          <p:nvPr>
            <p:ph type="ftr" sz="quarter" idx="2"/>
          </p:nvPr>
        </p:nvSpPr>
        <p:spPr/>
        <p:txBody>
          <a:bodyPr/>
          <a:lstStyle/>
          <a:p>
            <a:pPr algn="ctr"/>
            <a:endParaRPr lang="da-DK" dirty="0"/>
          </a:p>
        </p:txBody>
      </p:sp>
      <p:sp>
        <p:nvSpPr>
          <p:cNvPr id="6" name="Pladsholder til slidenummer 5"/>
          <p:cNvSpPr>
            <a:spLocks noGrp="1"/>
          </p:cNvSpPr>
          <p:nvPr>
            <p:ph type="sldNum" sz="quarter" idx="3"/>
          </p:nvPr>
        </p:nvSpPr>
        <p:spPr/>
        <p:txBody>
          <a:bodyPr/>
          <a:lstStyle/>
          <a:p>
            <a:fld id="{7FD8E9EF-BA71-4DE3-9773-819C2E0CDB59}" type="slidenum">
              <a:rPr lang="da-DK" smtClean="0"/>
              <a:pPr/>
              <a:t>24</a:t>
            </a:fld>
            <a:endParaRPr lang="da-DK" dirty="0"/>
          </a:p>
        </p:txBody>
      </p:sp>
    </p:spTree>
    <p:extLst>
      <p:ext uri="{BB962C8B-B14F-4D97-AF65-F5344CB8AC3E}">
        <p14:creationId xmlns:p14="http://schemas.microsoft.com/office/powerpoint/2010/main" val="1718110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Kommer den unge alene på klinikken, informeres den unge om at tandplejen</a:t>
            </a:r>
            <a:r>
              <a:rPr lang="da-DK" baseline="0" dirty="0"/>
              <a:t> er forpligtet til at informere forældremyndighedsindehaver om forbrug og skader i mundhulen.</a:t>
            </a:r>
          </a:p>
          <a:p>
            <a:r>
              <a:rPr lang="da-DK" baseline="0" dirty="0"/>
              <a:t>Vi drøfter sammen med den unge, om det skal ske ved et opfølgende besøg med den unge og forældre på klinikken eller via telefonkontakt til forældre</a:t>
            </a:r>
          </a:p>
          <a:p>
            <a:pPr marL="0" marR="0" lvl="0" indent="0" algn="l" defTabSz="995690" rtl="0" eaLnBrk="1" fontAlgn="auto" latinLnBrk="0" hangingPunct="1">
              <a:lnSpc>
                <a:spcPct val="100000"/>
              </a:lnSpc>
              <a:spcBef>
                <a:spcPts val="0"/>
              </a:spcBef>
              <a:spcAft>
                <a:spcPts val="0"/>
              </a:spcAft>
              <a:buClrTx/>
              <a:buSzTx/>
              <a:buFontTx/>
              <a:buNone/>
              <a:tabLst/>
              <a:defRPr/>
            </a:pPr>
            <a:r>
              <a:rPr lang="da-DK" baseline="0" dirty="0"/>
              <a:t>Forældre informeres for at kunne støtte den unge bedst muligt og opfordres til at komme med på klinikken til opfølgende besøg</a:t>
            </a:r>
          </a:p>
          <a:p>
            <a:pPr marL="0" marR="0" lvl="0" indent="0" algn="l" defTabSz="995690" rtl="0" eaLnBrk="1" fontAlgn="auto" latinLnBrk="0" hangingPunct="1">
              <a:lnSpc>
                <a:spcPct val="100000"/>
              </a:lnSpc>
              <a:spcBef>
                <a:spcPts val="0"/>
              </a:spcBef>
              <a:spcAft>
                <a:spcPts val="0"/>
              </a:spcAft>
              <a:buClrTx/>
              <a:buSzTx/>
              <a:buFontTx/>
              <a:buNone/>
              <a:tabLst/>
              <a:defRPr/>
            </a:pPr>
            <a:r>
              <a:rPr lang="da-DK" sz="1400" dirty="0">
                <a:solidFill>
                  <a:srgbClr val="565A5B"/>
                </a:solidFill>
              </a:rPr>
              <a:t>Tal sammen om deres forbrug, og hjælp dem til nikotinstop</a:t>
            </a:r>
          </a:p>
          <a:p>
            <a:pPr marL="0" marR="0" lvl="0" indent="0" algn="l" defTabSz="99569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idehoved 3"/>
          <p:cNvSpPr>
            <a:spLocks noGrp="1"/>
          </p:cNvSpPr>
          <p:nvPr>
            <p:ph type="hdr" sz="quarter" idx="10"/>
          </p:nvPr>
        </p:nvSpPr>
        <p:spPr/>
        <p:txBody>
          <a:bodyPr/>
          <a:lstStyle/>
          <a:p>
            <a:endParaRPr lang="da-DK" dirty="0"/>
          </a:p>
        </p:txBody>
      </p:sp>
      <p:sp>
        <p:nvSpPr>
          <p:cNvPr id="5" name="Pladsholder til sidefod 4"/>
          <p:cNvSpPr>
            <a:spLocks noGrp="1"/>
          </p:cNvSpPr>
          <p:nvPr>
            <p:ph type="ftr" sz="quarter" idx="11"/>
          </p:nvPr>
        </p:nvSpPr>
        <p:spPr/>
        <p:txBody>
          <a:bodyPr/>
          <a:lstStyle/>
          <a:p>
            <a:pPr algn="ctr"/>
            <a:endParaRPr lang="da-DK" dirty="0"/>
          </a:p>
        </p:txBody>
      </p:sp>
      <p:sp>
        <p:nvSpPr>
          <p:cNvPr id="6" name="Pladsholder til slidenummer 5"/>
          <p:cNvSpPr>
            <a:spLocks noGrp="1"/>
          </p:cNvSpPr>
          <p:nvPr>
            <p:ph type="sldNum" sz="quarter" idx="12"/>
          </p:nvPr>
        </p:nvSpPr>
        <p:spPr/>
        <p:txBody>
          <a:bodyPr/>
          <a:lstStyle/>
          <a:p>
            <a:fld id="{7FD8E9EF-BA71-4DE3-9773-819C2E0CDB59}" type="slidenum">
              <a:rPr lang="da-DK" smtClean="0"/>
              <a:pPr/>
              <a:t>25</a:t>
            </a:fld>
            <a:endParaRPr lang="da-DK" dirty="0"/>
          </a:p>
        </p:txBody>
      </p:sp>
    </p:spTree>
    <p:extLst>
      <p:ext uri="{BB962C8B-B14F-4D97-AF65-F5344CB8AC3E}">
        <p14:creationId xmlns:p14="http://schemas.microsoft.com/office/powerpoint/2010/main" val="14287597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Få viden og andre gode råd omkring rygning og nikotinprodukter på disse hjemmesider</a:t>
            </a:r>
          </a:p>
        </p:txBody>
      </p:sp>
      <p:sp>
        <p:nvSpPr>
          <p:cNvPr id="4" name="Pladsholder til sidehoved 3"/>
          <p:cNvSpPr>
            <a:spLocks noGrp="1"/>
          </p:cNvSpPr>
          <p:nvPr>
            <p:ph type="hdr" sz="quarter"/>
          </p:nvPr>
        </p:nvSpPr>
        <p:spPr/>
        <p:txBody>
          <a:bodyPr/>
          <a:lstStyle/>
          <a:p>
            <a:endParaRPr lang="da-DK" dirty="0"/>
          </a:p>
        </p:txBody>
      </p:sp>
      <p:sp>
        <p:nvSpPr>
          <p:cNvPr id="5" name="Pladsholder til sidefod 4"/>
          <p:cNvSpPr>
            <a:spLocks noGrp="1"/>
          </p:cNvSpPr>
          <p:nvPr>
            <p:ph type="ftr" sz="quarter" idx="2"/>
          </p:nvPr>
        </p:nvSpPr>
        <p:spPr/>
        <p:txBody>
          <a:bodyPr/>
          <a:lstStyle/>
          <a:p>
            <a:pPr algn="ctr"/>
            <a:endParaRPr lang="da-DK" dirty="0"/>
          </a:p>
        </p:txBody>
      </p:sp>
      <p:sp>
        <p:nvSpPr>
          <p:cNvPr id="6" name="Pladsholder til slidenummer 5"/>
          <p:cNvSpPr>
            <a:spLocks noGrp="1"/>
          </p:cNvSpPr>
          <p:nvPr>
            <p:ph type="sldNum" sz="quarter" idx="3"/>
          </p:nvPr>
        </p:nvSpPr>
        <p:spPr/>
        <p:txBody>
          <a:bodyPr/>
          <a:lstStyle/>
          <a:p>
            <a:fld id="{7FD8E9EF-BA71-4DE3-9773-819C2E0CDB59}" type="slidenum">
              <a:rPr lang="da-DK" smtClean="0"/>
              <a:pPr/>
              <a:t>26</a:t>
            </a:fld>
            <a:endParaRPr lang="da-DK" dirty="0"/>
          </a:p>
        </p:txBody>
      </p:sp>
    </p:spTree>
    <p:extLst>
      <p:ext uri="{BB962C8B-B14F-4D97-AF65-F5344CB8AC3E}">
        <p14:creationId xmlns:p14="http://schemas.microsoft.com/office/powerpoint/2010/main" val="227914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endParaRPr lang="da-DK" dirty="0"/>
          </a:p>
        </p:txBody>
      </p:sp>
      <p:sp>
        <p:nvSpPr>
          <p:cNvPr id="5" name="Pladsholder til sidefod 4"/>
          <p:cNvSpPr>
            <a:spLocks noGrp="1"/>
          </p:cNvSpPr>
          <p:nvPr>
            <p:ph type="ftr" sz="quarter" idx="2"/>
          </p:nvPr>
        </p:nvSpPr>
        <p:spPr/>
        <p:txBody>
          <a:bodyPr/>
          <a:lstStyle/>
          <a:p>
            <a:pPr algn="ctr"/>
            <a:endParaRPr lang="da-DK" dirty="0"/>
          </a:p>
        </p:txBody>
      </p:sp>
      <p:sp>
        <p:nvSpPr>
          <p:cNvPr id="6" name="Pladsholder til slidenummer 5"/>
          <p:cNvSpPr>
            <a:spLocks noGrp="1"/>
          </p:cNvSpPr>
          <p:nvPr>
            <p:ph type="sldNum" sz="quarter" idx="3"/>
          </p:nvPr>
        </p:nvSpPr>
        <p:spPr/>
        <p:txBody>
          <a:bodyPr/>
          <a:lstStyle/>
          <a:p>
            <a:fld id="{7FD8E9EF-BA71-4DE3-9773-819C2E0CDB59}" type="slidenum">
              <a:rPr lang="da-DK" smtClean="0"/>
              <a:pPr/>
              <a:t>27</a:t>
            </a:fld>
            <a:endParaRPr lang="da-DK" dirty="0"/>
          </a:p>
        </p:txBody>
      </p:sp>
    </p:spTree>
    <p:extLst>
      <p:ext uri="{BB962C8B-B14F-4D97-AF65-F5344CB8AC3E}">
        <p14:creationId xmlns:p14="http://schemas.microsoft.com/office/powerpoint/2010/main" val="473489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gør alt hvad vi kan for at påvirke på nationalt niveau og det er primært på fem områder.</a:t>
            </a:r>
          </a:p>
          <a:p>
            <a:r>
              <a:rPr lang="da-DK" dirty="0"/>
              <a:t>Børn og unge er meget prisfølsomme, så store prisstigning vil hindre mange i at starte.</a:t>
            </a:r>
          </a:p>
          <a:p>
            <a:r>
              <a:rPr lang="da-DK" dirty="0"/>
              <a:t>De påvirkes også meget af deres miljø, så vi arbejder for at de kan færdes i røg- og nikotinfri miljøer.</a:t>
            </a:r>
          </a:p>
          <a:p>
            <a:r>
              <a:rPr lang="da-DK" dirty="0"/>
              <a:t>Langt de fleste med et nikotinforbrug ønsker at stoppe, så det er væsentligt at de får god støtte til det.</a:t>
            </a:r>
          </a:p>
          <a:p>
            <a:r>
              <a:rPr lang="da-DK" dirty="0"/>
              <a:t>Begrænsning af tilgængelighed er et andet vigtigt tiltag, hvor </a:t>
            </a:r>
            <a:r>
              <a:rPr lang="da-DK" dirty="0" err="1"/>
              <a:t>Lidl</a:t>
            </a:r>
            <a:r>
              <a:rPr lang="da-DK" dirty="0"/>
              <a:t> er gået forrest.</a:t>
            </a:r>
          </a:p>
          <a:p>
            <a:r>
              <a:rPr lang="da-DK" dirty="0"/>
              <a:t>Vi ønsker også at begrænse tobaks- og nikotinbranchens markedsføring og indflydelse, da de fortsat formår at skubbe deres produkter ud til børn og unge.</a:t>
            </a:r>
          </a:p>
          <a:p>
            <a:endParaRPr lang="da-DK" dirty="0"/>
          </a:p>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3</a:t>
            </a:fld>
            <a:endParaRPr lang="da-DK" dirty="0"/>
          </a:p>
        </p:txBody>
      </p:sp>
      <p:sp>
        <p:nvSpPr>
          <p:cNvPr id="6" name="Pladsholder til dato 5"/>
          <p:cNvSpPr>
            <a:spLocks noGrp="1"/>
          </p:cNvSpPr>
          <p:nvPr>
            <p:ph type="dt" idx="11"/>
          </p:nvPr>
        </p:nvSpPr>
        <p:spPr/>
        <p:txBody>
          <a:bodyPr/>
          <a:lstStyle/>
          <a:p>
            <a:r>
              <a:rPr lang="da-DK"/>
              <a:t>28-02-2022</a:t>
            </a:r>
            <a:endParaRPr lang="da-DK" dirty="0"/>
          </a:p>
        </p:txBody>
      </p:sp>
    </p:spTree>
    <p:extLst>
      <p:ext uri="{BB962C8B-B14F-4D97-AF65-F5344CB8AC3E}">
        <p14:creationId xmlns:p14="http://schemas.microsoft.com/office/powerpoint/2010/main" val="307640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Røgfri skoletid: Rygning smitter</a:t>
            </a:r>
          </a:p>
          <a:p>
            <a:r>
              <a:rPr lang="da-DK" dirty="0"/>
              <a:t>Undervisning: De unge reflekterer, ny viden, løbende og flere interventioner</a:t>
            </a:r>
          </a:p>
          <a:p>
            <a:r>
              <a:rPr lang="da-DK" dirty="0"/>
              <a:t>Forældreinddragelse: De unge forventer indblanding, holdning har stor betydning, dialog</a:t>
            </a:r>
          </a:p>
        </p:txBody>
      </p:sp>
      <p:sp>
        <p:nvSpPr>
          <p:cNvPr id="5" name="Pladsholder til slidenummer 4"/>
          <p:cNvSpPr>
            <a:spLocks noGrp="1"/>
          </p:cNvSpPr>
          <p:nvPr>
            <p:ph type="sldNum" sz="quarter" idx="11"/>
          </p:nvPr>
        </p:nvSpPr>
        <p:spPr/>
        <p:txBody>
          <a:bodyPr/>
          <a:lstStyle/>
          <a:p>
            <a:fld id="{6B7EE48D-0010-914E-B2E8-612C99007E8C}" type="slidenum">
              <a:rPr lang="da-DK" smtClean="0"/>
              <a:pPr/>
              <a:t>4</a:t>
            </a:fld>
            <a:endParaRPr lang="da-DK" dirty="0"/>
          </a:p>
        </p:txBody>
      </p:sp>
      <p:sp>
        <p:nvSpPr>
          <p:cNvPr id="6" name="Pladsholder til dato 5"/>
          <p:cNvSpPr>
            <a:spLocks noGrp="1"/>
          </p:cNvSpPr>
          <p:nvPr>
            <p:ph type="dt" idx="12"/>
          </p:nvPr>
        </p:nvSpPr>
        <p:spPr/>
        <p:txBody>
          <a:bodyPr/>
          <a:lstStyle/>
          <a:p>
            <a:r>
              <a:rPr lang="da-DK"/>
              <a:t>28-02-2022</a:t>
            </a:r>
            <a:endParaRPr lang="da-DK" dirty="0"/>
          </a:p>
        </p:txBody>
      </p:sp>
    </p:spTree>
    <p:extLst>
      <p:ext uri="{BB962C8B-B14F-4D97-AF65-F5344CB8AC3E}">
        <p14:creationId xmlns:p14="http://schemas.microsoft.com/office/powerpoint/2010/main" val="4025155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5</a:t>
            </a:fld>
            <a:endParaRPr lang="da-DK" dirty="0"/>
          </a:p>
        </p:txBody>
      </p:sp>
      <p:sp>
        <p:nvSpPr>
          <p:cNvPr id="5" name="Pladsholder til dato 4"/>
          <p:cNvSpPr>
            <a:spLocks noGrp="1"/>
          </p:cNvSpPr>
          <p:nvPr>
            <p:ph type="dt" idx="11"/>
          </p:nvPr>
        </p:nvSpPr>
        <p:spPr/>
        <p:txBody>
          <a:bodyPr/>
          <a:lstStyle/>
          <a:p>
            <a:r>
              <a:rPr lang="da-DK"/>
              <a:t>28-02-2022</a:t>
            </a:r>
            <a:endParaRPr lang="da-DK" dirty="0"/>
          </a:p>
        </p:txBody>
      </p:sp>
    </p:spTree>
    <p:extLst>
      <p:ext uri="{BB962C8B-B14F-4D97-AF65-F5344CB8AC3E}">
        <p14:creationId xmlns:p14="http://schemas.microsoft.com/office/powerpoint/2010/main" val="3474257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Der er mange tobaks- og nikotinprodukter, men blandt unge ser vi oftest brugen af disse tre produkter: </a:t>
            </a:r>
          </a:p>
          <a:p>
            <a:pPr marL="171450" indent="-171450">
              <a:buFont typeface="Arial" panose="020B0604020202020204" pitchFamily="34" charset="0"/>
              <a:buChar char="•"/>
            </a:pPr>
            <a:r>
              <a:rPr lang="da-DK" dirty="0"/>
              <a:t>Cigaretter.</a:t>
            </a:r>
          </a:p>
          <a:p>
            <a:pPr marL="171450" indent="-171450">
              <a:buFont typeface="Arial" panose="020B0604020202020204" pitchFamily="34" charset="0"/>
              <a:buChar char="•"/>
            </a:pPr>
            <a:r>
              <a:rPr lang="da-DK" dirty="0"/>
              <a:t>Snus, en samlet betegnelse for de produkter der bruges under læben. Ofte er der tale om nikotinposer.</a:t>
            </a:r>
          </a:p>
          <a:p>
            <a:pPr marL="171450" indent="-171450">
              <a:buFont typeface="Arial" panose="020B0604020202020204" pitchFamily="34" charset="0"/>
              <a:buChar char="•"/>
            </a:pPr>
            <a:r>
              <a:rPr lang="da-DK" dirty="0"/>
              <a:t>E-cigaretter, som også indbefatter </a:t>
            </a:r>
            <a:r>
              <a:rPr lang="da-DK" dirty="0" err="1"/>
              <a:t>puff</a:t>
            </a:r>
            <a:r>
              <a:rPr lang="da-DK" dirty="0"/>
              <a:t> bars. </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Om det lige er det ene produkt eller det andet er ikke så væsentligt. Der er nikotin i dem alle, og derfor kan vi godt tale om dem samlet. </a:t>
            </a:r>
          </a:p>
          <a:p>
            <a:endParaRPr lang="da-DK" dirty="0"/>
          </a:p>
          <a:p>
            <a:r>
              <a:rPr lang="da-DK" dirty="0"/>
              <a:t>Evt. tal på de 15-29 årige:</a:t>
            </a:r>
          </a:p>
          <a:p>
            <a:pPr marL="171450" indent="-171450">
              <a:buFont typeface="Arial" panose="020B0604020202020204" pitchFamily="34" charset="0"/>
              <a:buChar char="•"/>
            </a:pPr>
            <a:r>
              <a:rPr lang="da-DK" dirty="0"/>
              <a:t>19% af ryger dagligt eller lejlighedsvist.</a:t>
            </a:r>
          </a:p>
          <a:p>
            <a:pPr marL="171450" indent="-171450">
              <a:buFont typeface="Arial" panose="020B0604020202020204" pitchFamily="34" charset="0"/>
              <a:buChar char="•"/>
            </a:pPr>
            <a:r>
              <a:rPr lang="da-DK" dirty="0"/>
              <a:t>6,8 % bruger e-cigaretter dagligt eller lejlighedsvist.</a:t>
            </a:r>
          </a:p>
          <a:p>
            <a:pPr marL="171450" indent="-171450">
              <a:buFont typeface="Arial" panose="020B0604020202020204" pitchFamily="34" charset="0"/>
              <a:buChar char="•"/>
            </a:pPr>
            <a:r>
              <a:rPr lang="da-DK" dirty="0"/>
              <a:t>12,9 % bruger snus dagligt eller lejlighedsvist.</a:t>
            </a:r>
          </a:p>
        </p:txBody>
      </p:sp>
      <p:sp>
        <p:nvSpPr>
          <p:cNvPr id="4" name="Pladsholder til dato 3"/>
          <p:cNvSpPr>
            <a:spLocks noGrp="1"/>
          </p:cNvSpPr>
          <p:nvPr>
            <p:ph type="dt" idx="1"/>
          </p:nvPr>
        </p:nvSpPr>
        <p:spPr/>
        <p:txBody>
          <a:bodyPr/>
          <a:lstStyle/>
          <a:p>
            <a:r>
              <a:rPr lang="da-DK"/>
              <a:t>05-10-2022</a:t>
            </a:r>
            <a:endParaRPr lang="da-DK" dirty="0"/>
          </a:p>
        </p:txBody>
      </p:sp>
      <p:sp>
        <p:nvSpPr>
          <p:cNvPr id="5" name="Pladsholder til slidenummer 4"/>
          <p:cNvSpPr>
            <a:spLocks noGrp="1"/>
          </p:cNvSpPr>
          <p:nvPr>
            <p:ph type="sldNum" sz="quarter" idx="5"/>
          </p:nvPr>
        </p:nvSpPr>
        <p:spPr/>
        <p:txBody>
          <a:bodyPr/>
          <a:lstStyle/>
          <a:p>
            <a:fld id="{6B7EE48D-0010-914E-B2E8-612C99007E8C}" type="slidenum">
              <a:rPr lang="da-DK" smtClean="0"/>
              <a:pPr/>
              <a:t>6</a:t>
            </a:fld>
            <a:endParaRPr lang="da-DK" dirty="0"/>
          </a:p>
        </p:txBody>
      </p:sp>
    </p:spTree>
    <p:extLst>
      <p:ext uri="{BB962C8B-B14F-4D97-AF65-F5344CB8AC3E}">
        <p14:creationId xmlns:p14="http://schemas.microsoft.com/office/powerpoint/2010/main" val="2429765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Der er mange tobaks- og nikotinprodukter, men blandt unge ser vi oftest brugen af disse tre produkter: </a:t>
            </a:r>
          </a:p>
          <a:p>
            <a:pPr marL="171450" indent="-171450">
              <a:buFont typeface="Arial" panose="020B0604020202020204" pitchFamily="34" charset="0"/>
              <a:buChar char="•"/>
            </a:pPr>
            <a:r>
              <a:rPr lang="da-DK" dirty="0"/>
              <a:t>Cigaretter.</a:t>
            </a:r>
          </a:p>
          <a:p>
            <a:pPr marL="171450" indent="-171450">
              <a:buFont typeface="Arial" panose="020B0604020202020204" pitchFamily="34" charset="0"/>
              <a:buChar char="•"/>
            </a:pPr>
            <a:r>
              <a:rPr lang="da-DK" dirty="0"/>
              <a:t>Snus, en samlet betegnelse for de produkter der bruges under læben. Ofte er der tale om nikotinposer.</a:t>
            </a:r>
          </a:p>
          <a:p>
            <a:pPr marL="171450" indent="-171450">
              <a:buFont typeface="Arial" panose="020B0604020202020204" pitchFamily="34" charset="0"/>
              <a:buChar char="•"/>
            </a:pPr>
            <a:r>
              <a:rPr lang="da-DK" dirty="0"/>
              <a:t>E-cigaretter, som også indbefatter </a:t>
            </a:r>
            <a:r>
              <a:rPr lang="da-DK" dirty="0" err="1"/>
              <a:t>puff</a:t>
            </a:r>
            <a:r>
              <a:rPr lang="da-DK" dirty="0"/>
              <a:t> bars. </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Om det lige er det ene produkt eller det andet er ikke så væsentligt. Der er nikotin i dem alle, og derfor kan vi godt tale om dem samlet. </a:t>
            </a:r>
          </a:p>
          <a:p>
            <a:endParaRPr lang="da-DK" dirty="0"/>
          </a:p>
          <a:p>
            <a:r>
              <a:rPr lang="da-DK" dirty="0"/>
              <a:t>Evt. tal på de 15-29 årige:</a:t>
            </a:r>
          </a:p>
          <a:p>
            <a:pPr marL="171450" indent="-171450">
              <a:buFont typeface="Arial" panose="020B0604020202020204" pitchFamily="34" charset="0"/>
              <a:buChar char="•"/>
            </a:pPr>
            <a:r>
              <a:rPr lang="da-DK" dirty="0"/>
              <a:t>19% af ryger dagligt eller lejlighedsvist.</a:t>
            </a:r>
          </a:p>
          <a:p>
            <a:pPr marL="171450" indent="-171450">
              <a:buFont typeface="Arial" panose="020B0604020202020204" pitchFamily="34" charset="0"/>
              <a:buChar char="•"/>
            </a:pPr>
            <a:r>
              <a:rPr lang="da-DK" dirty="0"/>
              <a:t>6,8 % bruger e-cigaretter dagligt eller lejlighedsvist.</a:t>
            </a:r>
          </a:p>
          <a:p>
            <a:pPr marL="171450" indent="-171450">
              <a:buFont typeface="Arial" panose="020B0604020202020204" pitchFamily="34" charset="0"/>
              <a:buChar char="•"/>
            </a:pPr>
            <a:r>
              <a:rPr lang="da-DK" dirty="0"/>
              <a:t>12,9 % bruger snus dagligt eller lejlighedsvist.</a:t>
            </a:r>
          </a:p>
        </p:txBody>
      </p:sp>
      <p:sp>
        <p:nvSpPr>
          <p:cNvPr id="4" name="Pladsholder til dato 3"/>
          <p:cNvSpPr>
            <a:spLocks noGrp="1"/>
          </p:cNvSpPr>
          <p:nvPr>
            <p:ph type="dt" idx="1"/>
          </p:nvPr>
        </p:nvSpPr>
        <p:spPr/>
        <p:txBody>
          <a:bodyPr/>
          <a:lstStyle/>
          <a:p>
            <a:r>
              <a:rPr lang="da-DK"/>
              <a:t>05-10-2022</a:t>
            </a:r>
            <a:endParaRPr lang="da-DK" dirty="0"/>
          </a:p>
        </p:txBody>
      </p:sp>
      <p:sp>
        <p:nvSpPr>
          <p:cNvPr id="5" name="Pladsholder til slidenummer 4"/>
          <p:cNvSpPr>
            <a:spLocks noGrp="1"/>
          </p:cNvSpPr>
          <p:nvPr>
            <p:ph type="sldNum" sz="quarter" idx="5"/>
          </p:nvPr>
        </p:nvSpPr>
        <p:spPr/>
        <p:txBody>
          <a:bodyPr/>
          <a:lstStyle/>
          <a:p>
            <a:fld id="{6B7EE48D-0010-914E-B2E8-612C99007E8C}" type="slidenum">
              <a:rPr lang="da-DK" smtClean="0"/>
              <a:pPr/>
              <a:t>7</a:t>
            </a:fld>
            <a:endParaRPr lang="da-DK" dirty="0"/>
          </a:p>
        </p:txBody>
      </p:sp>
    </p:spTree>
    <p:extLst>
      <p:ext uri="{BB962C8B-B14F-4D97-AF65-F5344CB8AC3E}">
        <p14:creationId xmlns:p14="http://schemas.microsoft.com/office/powerpoint/2010/main" val="163412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54666">
              <a:defRPr/>
            </a:pPr>
            <a:r>
              <a:rPr lang="da-DK" dirty="0"/>
              <a:t>Det der er</a:t>
            </a:r>
            <a:r>
              <a:rPr lang="da-DK" baseline="0" dirty="0"/>
              <a:t> fællesnævneren for de her produkter er nikotin. </a:t>
            </a:r>
          </a:p>
          <a:p>
            <a:pPr defTabSz="954666">
              <a:defRPr/>
            </a:pPr>
            <a:endParaRPr lang="da-DK" baseline="0" dirty="0"/>
          </a:p>
          <a:p>
            <a:pPr defTabSz="954666">
              <a:defRPr/>
            </a:pPr>
            <a:r>
              <a:rPr lang="da-DK" baseline="0" dirty="0"/>
              <a:t>De cigaretter der er på markedet i dag, afgiver mere nikotin end de gjorde førhen</a:t>
            </a:r>
          </a:p>
          <a:p>
            <a:pPr defTabSz="954666">
              <a:defRPr/>
            </a:pPr>
            <a:endParaRPr lang="da-DK" baseline="0" dirty="0"/>
          </a:p>
          <a:p>
            <a:pPr defTabSz="954666">
              <a:defRPr/>
            </a:pPr>
            <a:r>
              <a:rPr lang="da-DK" dirty="0"/>
              <a:t>Afhængigheden skal tænkes på tværs – samme redskaber (men helbredskonsekvenser kan være forskellig og brugen af dem). </a:t>
            </a:r>
            <a:r>
              <a:rPr lang="da-DK" dirty="0">
                <a:sym typeface="Wingdings" panose="05000000000000000000" pitchFamily="2" charset="2"/>
              </a:rPr>
              <a:t> derfor dykker vi ned i de forskellige produkter. </a:t>
            </a:r>
            <a:endParaRPr lang="da-DK" dirty="0"/>
          </a:p>
          <a:p>
            <a:endParaRPr lang="da-DK" dirty="0"/>
          </a:p>
        </p:txBody>
      </p:sp>
      <p:sp>
        <p:nvSpPr>
          <p:cNvPr id="5" name="Pladsholder til slidenummer 4"/>
          <p:cNvSpPr>
            <a:spLocks noGrp="1"/>
          </p:cNvSpPr>
          <p:nvPr>
            <p:ph type="sldNum" sz="quarter" idx="11"/>
          </p:nvPr>
        </p:nvSpPr>
        <p:spPr/>
        <p:txBody>
          <a:bodyPr/>
          <a:lstStyle/>
          <a:p>
            <a:fld id="{6B7EE48D-0010-914E-B2E8-612C99007E8C}" type="slidenum">
              <a:rPr lang="da-DK" smtClean="0"/>
              <a:pPr/>
              <a:t>8</a:t>
            </a:fld>
            <a:endParaRPr lang="da-DK" dirty="0"/>
          </a:p>
        </p:txBody>
      </p:sp>
      <p:sp>
        <p:nvSpPr>
          <p:cNvPr id="4" name="Pladsholder til dato 3"/>
          <p:cNvSpPr>
            <a:spLocks noGrp="1"/>
          </p:cNvSpPr>
          <p:nvPr>
            <p:ph type="dt" idx="12"/>
          </p:nvPr>
        </p:nvSpPr>
        <p:spPr/>
        <p:txBody>
          <a:bodyPr/>
          <a:lstStyle/>
          <a:p>
            <a:r>
              <a:rPr lang="da-DK"/>
              <a:t>28-09-2022</a:t>
            </a:r>
            <a:endParaRPr lang="da-DK" dirty="0"/>
          </a:p>
        </p:txBody>
      </p:sp>
    </p:spTree>
    <p:extLst>
      <p:ext uri="{BB962C8B-B14F-4D97-AF65-F5344CB8AC3E}">
        <p14:creationId xmlns:p14="http://schemas.microsoft.com/office/powerpoint/2010/main" val="1444547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9</a:t>
            </a:fld>
            <a:endParaRPr lang="da-DK" dirty="0"/>
          </a:p>
        </p:txBody>
      </p:sp>
      <p:sp>
        <p:nvSpPr>
          <p:cNvPr id="5" name="Pladsholder til dato 4"/>
          <p:cNvSpPr>
            <a:spLocks noGrp="1"/>
          </p:cNvSpPr>
          <p:nvPr>
            <p:ph type="dt" idx="11"/>
          </p:nvPr>
        </p:nvSpPr>
        <p:spPr/>
        <p:txBody>
          <a:bodyPr/>
          <a:lstStyle/>
          <a:p>
            <a:r>
              <a:rPr lang="da-DK"/>
              <a:t>28-02-2022</a:t>
            </a:r>
            <a:endParaRPr lang="da-DK" dirty="0"/>
          </a:p>
        </p:txBody>
      </p:sp>
    </p:spTree>
    <p:extLst>
      <p:ext uri="{BB962C8B-B14F-4D97-AF65-F5344CB8AC3E}">
        <p14:creationId xmlns:p14="http://schemas.microsoft.com/office/powerpoint/2010/main" val="26795685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Hvid - Titelslide med under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65906" y="1908423"/>
            <a:ext cx="10080000" cy="2664296"/>
          </a:xfrm>
          <a:prstGeom prst="rect">
            <a:avLst/>
          </a:prstGeom>
        </p:spPr>
        <p:txBody>
          <a:bodyPr anchor="b">
            <a:noAutofit/>
          </a:bodyPr>
          <a:lstStyle>
            <a:lvl1pPr algn="l">
              <a:defRPr sz="6000" b="1">
                <a:solidFill>
                  <a:schemeClr val="tx1">
                    <a:lumMod val="65000"/>
                    <a:lumOff val="35000"/>
                  </a:schemeClr>
                </a:solidFill>
              </a:defRPr>
            </a:lvl1pPr>
          </a:lstStyle>
          <a:p>
            <a:r>
              <a:rPr lang="da-DK"/>
              <a:t>Klik for at redigere titeltypografien i masteren</a:t>
            </a:r>
            <a:endParaRPr lang="da-DK" dirty="0"/>
          </a:p>
        </p:txBody>
      </p:sp>
      <p:sp>
        <p:nvSpPr>
          <p:cNvPr id="3" name="Undertitel 2"/>
          <p:cNvSpPr>
            <a:spLocks noGrp="1"/>
          </p:cNvSpPr>
          <p:nvPr>
            <p:ph type="subTitle" idx="1"/>
          </p:nvPr>
        </p:nvSpPr>
        <p:spPr>
          <a:xfrm>
            <a:off x="565905" y="5004768"/>
            <a:ext cx="10080000" cy="1584176"/>
          </a:xfrm>
          <a:prstGeom prst="rect">
            <a:avLst/>
          </a:prstGeom>
        </p:spPr>
        <p:txBody>
          <a:bodyPr>
            <a:noAutofit/>
          </a:bodyPr>
          <a:lstStyle>
            <a:lvl1pPr marL="0" indent="0" algn="l">
              <a:buNone/>
              <a:defRPr sz="3601"/>
            </a:lvl1pPr>
            <a:lvl2pPr marL="457191" indent="0" algn="ctr">
              <a:buNone/>
              <a:defRPr sz="2000"/>
            </a:lvl2pPr>
            <a:lvl3pPr marL="914382" indent="0" algn="ctr">
              <a:buNone/>
              <a:defRPr sz="1800"/>
            </a:lvl3pPr>
            <a:lvl4pPr marL="1371573" indent="0" algn="ctr">
              <a:buNone/>
              <a:defRPr sz="1599"/>
            </a:lvl4pPr>
            <a:lvl5pPr marL="1828764" indent="0" algn="ctr">
              <a:buNone/>
              <a:defRPr sz="1599"/>
            </a:lvl5pPr>
            <a:lvl6pPr marL="2285957" indent="0" algn="ctr">
              <a:buNone/>
              <a:defRPr sz="1599"/>
            </a:lvl6pPr>
            <a:lvl7pPr marL="2743148" indent="0" algn="ctr">
              <a:buNone/>
              <a:defRPr sz="1599"/>
            </a:lvl7pPr>
            <a:lvl8pPr marL="3200339" indent="0" algn="ctr">
              <a:buNone/>
              <a:defRPr sz="1599"/>
            </a:lvl8pPr>
            <a:lvl9pPr marL="3657530" indent="0" algn="ctr">
              <a:buNone/>
              <a:defRPr sz="1599"/>
            </a:lvl9pPr>
          </a:lstStyle>
          <a:p>
            <a:r>
              <a:rPr lang="da-DK"/>
              <a:t>Klik for at redigere undertiteltypografien i masteren</a:t>
            </a:r>
            <a:endParaRPr lang="da-DK" dirty="0"/>
          </a:p>
        </p:txBody>
      </p:sp>
    </p:spTree>
    <p:extLst>
      <p:ext uri="{BB962C8B-B14F-4D97-AF65-F5344CB8AC3E}">
        <p14:creationId xmlns:p14="http://schemas.microsoft.com/office/powerpoint/2010/main" val="1070265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vid - Kapitel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65906" y="1908423"/>
            <a:ext cx="10080000" cy="2664296"/>
          </a:xfrm>
          <a:prstGeom prst="rect">
            <a:avLst/>
          </a:prstGeom>
        </p:spPr>
        <p:txBody>
          <a:bodyPr anchor="b">
            <a:noAutofit/>
          </a:bodyPr>
          <a:lstStyle>
            <a:lvl1pPr algn="l">
              <a:defRPr sz="4400" b="1">
                <a:solidFill>
                  <a:schemeClr val="tx1">
                    <a:lumMod val="65000"/>
                    <a:lumOff val="35000"/>
                  </a:schemeClr>
                </a:solidFill>
              </a:defRPr>
            </a:lvl1pPr>
          </a:lstStyle>
          <a:p>
            <a:r>
              <a:rPr lang="da-DK"/>
              <a:t>Klik for at redigere titeltypografien i masteren</a:t>
            </a:r>
            <a:endParaRPr lang="da-DK" dirty="0"/>
          </a:p>
        </p:txBody>
      </p:sp>
    </p:spTree>
    <p:extLst>
      <p:ext uri="{BB962C8B-B14F-4D97-AF65-F5344CB8AC3E}">
        <p14:creationId xmlns:p14="http://schemas.microsoft.com/office/powerpoint/2010/main" val="3300114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AB77740-28AA-4D09-86B0-678C429EEEBD}" type="datetime1">
              <a:rPr lang="da-DK" smtClean="0"/>
              <a:pPr/>
              <a:t>06-02-2025</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F3975EC9-569B-420A-9DA6-D803E8AE7DD4}" type="slidenum">
              <a:rPr lang="da-DK" smtClean="0"/>
              <a:pPr/>
              <a:t>‹nr.›</a:t>
            </a:fld>
            <a:endParaRPr lang="da-DK"/>
          </a:p>
        </p:txBody>
      </p:sp>
    </p:spTree>
    <p:extLst>
      <p:ext uri="{BB962C8B-B14F-4D97-AF65-F5344CB8AC3E}">
        <p14:creationId xmlns:p14="http://schemas.microsoft.com/office/powerpoint/2010/main" val="1826568696"/>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Hvid - 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565710" y="972319"/>
            <a:ext cx="10080000" cy="900000"/>
          </a:xfrm>
          <a:prstGeom prst="rect">
            <a:avLst/>
          </a:prstGeom>
        </p:spPr>
        <p:txBody>
          <a:bodyPr>
            <a:normAutofit/>
          </a:bodyPr>
          <a:lstStyle>
            <a:lvl1pPr>
              <a:defRPr sz="3601" b="1"/>
            </a:lvl1pPr>
          </a:lstStyle>
          <a:p>
            <a:r>
              <a:rPr lang="da-DK" dirty="0"/>
              <a:t>Klik for at redigere i master</a:t>
            </a:r>
          </a:p>
        </p:txBody>
      </p:sp>
      <p:sp>
        <p:nvSpPr>
          <p:cNvPr id="3" name="Pladsholder til indhold 2"/>
          <p:cNvSpPr>
            <a:spLocks noGrp="1"/>
          </p:cNvSpPr>
          <p:nvPr>
            <p:ph idx="1"/>
          </p:nvPr>
        </p:nvSpPr>
        <p:spPr>
          <a:xfrm>
            <a:off x="565903" y="2268463"/>
            <a:ext cx="10080000" cy="4320000"/>
          </a:xfrm>
          <a:prstGeom prst="rect">
            <a:avLst/>
          </a:prstGeom>
        </p:spPr>
        <p:txBody>
          <a:bodyPr/>
          <a:lstStyle>
            <a:lvl2pPr>
              <a:defRPr sz="2599"/>
            </a:lvl2pPr>
            <a:lvl3pPr>
              <a:defRPr sz="2400"/>
            </a:lvl3pPr>
            <a:lvl4pPr>
              <a:defRPr sz="2200"/>
            </a:lvl4pPr>
            <a:lvl5pPr>
              <a:defRPr sz="2000"/>
            </a:lvl5pPr>
          </a:lstStyle>
          <a:p>
            <a:pPr lvl="0"/>
            <a:r>
              <a:rPr lang="da-DK" dirty="0"/>
              <a:t>Rediger 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dato 3">
            <a:extLst>
              <a:ext uri="{FF2B5EF4-FFF2-40B4-BE49-F238E27FC236}">
                <a16:creationId xmlns:a16="http://schemas.microsoft.com/office/drawing/2014/main" id="{D9E955E1-E94C-43F2-9AD3-89B94F2F9899}"/>
              </a:ext>
            </a:extLst>
          </p:cNvPr>
          <p:cNvSpPr>
            <a:spLocks noGrp="1"/>
          </p:cNvSpPr>
          <p:nvPr>
            <p:ph type="dt" sz="half" idx="10"/>
          </p:nvPr>
        </p:nvSpPr>
        <p:spPr>
          <a:xfrm>
            <a:off x="565906" y="7008815"/>
            <a:ext cx="1187018" cy="401637"/>
          </a:xfrm>
          <a:prstGeom prst="rect">
            <a:avLst/>
          </a:prstGeom>
        </p:spPr>
        <p:txBody>
          <a:bodyPr vert="horz" lIns="91440" tIns="45720" rIns="91440" bIns="45720" rtlCol="0" anchor="ctr"/>
          <a:lstStyle>
            <a:lvl1pPr algn="l">
              <a:defRPr sz="899">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fld id="{9AB77740-28AA-4D09-86B0-678C429EEEBD}" type="datetime1">
              <a:rPr lang="da-DK" smtClean="0"/>
              <a:pPr/>
              <a:t>06-02-2025</a:t>
            </a:fld>
            <a:endParaRPr lang="da-DK"/>
          </a:p>
        </p:txBody>
      </p:sp>
      <p:sp>
        <p:nvSpPr>
          <p:cNvPr id="8" name="Pladsholder til sidefod 4">
            <a:extLst>
              <a:ext uri="{FF2B5EF4-FFF2-40B4-BE49-F238E27FC236}">
                <a16:creationId xmlns:a16="http://schemas.microsoft.com/office/drawing/2014/main" id="{77BB78D1-00DE-4B09-9E01-BB299102D5EC}"/>
              </a:ext>
            </a:extLst>
          </p:cNvPr>
          <p:cNvSpPr>
            <a:spLocks noGrp="1"/>
          </p:cNvSpPr>
          <p:nvPr>
            <p:ph type="ftr" sz="quarter" idx="3"/>
          </p:nvPr>
        </p:nvSpPr>
        <p:spPr>
          <a:xfrm>
            <a:off x="2141582" y="7008814"/>
            <a:ext cx="6912768" cy="401637"/>
          </a:xfrm>
          <a:prstGeom prst="rect">
            <a:avLst/>
          </a:prstGeom>
        </p:spPr>
        <p:txBody>
          <a:bodyPr vert="horz" lIns="91440" tIns="45720" rIns="91440" bIns="45720" rtlCol="0" anchor="ctr"/>
          <a:lstStyle>
            <a:lvl1pPr algn="ctr">
              <a:defRPr sz="899">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da-DK" dirty="0"/>
          </a:p>
        </p:txBody>
      </p:sp>
      <p:sp>
        <p:nvSpPr>
          <p:cNvPr id="9" name="Pladsholder til slidenummer 5">
            <a:extLst>
              <a:ext uri="{FF2B5EF4-FFF2-40B4-BE49-F238E27FC236}">
                <a16:creationId xmlns:a16="http://schemas.microsoft.com/office/drawing/2014/main" id="{A80F947E-1C5F-418D-81B3-DC7E5FA5DEBD}"/>
              </a:ext>
            </a:extLst>
          </p:cNvPr>
          <p:cNvSpPr>
            <a:spLocks noGrp="1"/>
          </p:cNvSpPr>
          <p:nvPr>
            <p:ph type="sldNum" sz="quarter" idx="4"/>
          </p:nvPr>
        </p:nvSpPr>
        <p:spPr>
          <a:xfrm>
            <a:off x="9443009" y="7008815"/>
            <a:ext cx="1202895" cy="401637"/>
          </a:xfrm>
          <a:prstGeom prst="rect">
            <a:avLst/>
          </a:prstGeom>
        </p:spPr>
        <p:txBody>
          <a:bodyPr vert="horz" lIns="91440" tIns="45720" rIns="91440" bIns="45720" rtlCol="0" anchor="ctr"/>
          <a:lstStyle>
            <a:lvl1pPr algn="r">
              <a:defRPr sz="899">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fld id="{F3975EC9-569B-420A-9DA6-D803E8AE7DD4}" type="slidenum">
              <a:rPr lang="da-DK" smtClean="0"/>
              <a:pPr/>
              <a:t>‹nr.›</a:t>
            </a:fld>
            <a:endParaRPr lang="da-DK"/>
          </a:p>
        </p:txBody>
      </p:sp>
    </p:spTree>
    <p:extLst>
      <p:ext uri="{BB962C8B-B14F-4D97-AF65-F5344CB8AC3E}">
        <p14:creationId xmlns:p14="http://schemas.microsoft.com/office/powerpoint/2010/main" val="1683053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Afslutning slide">
    <p:bg>
      <p:bgPr>
        <a:solidFill>
          <a:schemeClr val="tx1">
            <a:lumMod val="50000"/>
          </a:schemeClr>
        </a:solidFill>
        <a:effectLst/>
      </p:bgPr>
    </p:bg>
    <p:spTree>
      <p:nvGrpSpPr>
        <p:cNvPr id="1" name=""/>
        <p:cNvGrpSpPr/>
        <p:nvPr/>
      </p:nvGrpSpPr>
      <p:grpSpPr>
        <a:xfrm>
          <a:off x="0" y="0"/>
          <a:ext cx="0" cy="0"/>
          <a:chOff x="0" y="0"/>
          <a:chExt cx="0" cy="0"/>
        </a:xfrm>
      </p:grpSpPr>
      <p:pic>
        <p:nvPicPr>
          <p:cNvPr id="7" name="Billede 6" descr="Et billede, der indeholder tegning&#10;&#10;Automatisk genereret beskrivelse">
            <a:extLst>
              <a:ext uri="{FF2B5EF4-FFF2-40B4-BE49-F238E27FC236}">
                <a16:creationId xmlns:a16="http://schemas.microsoft.com/office/drawing/2014/main" id="{B241B194-EA8D-7740-8DB8-ECEC7F96A444}"/>
              </a:ext>
            </a:extLst>
          </p:cNvPr>
          <p:cNvPicPr>
            <a:picLocks noChangeAspect="1"/>
          </p:cNvPicPr>
          <p:nvPr userDrawn="1"/>
        </p:nvPicPr>
        <p:blipFill>
          <a:blip r:embed="rId2"/>
          <a:stretch>
            <a:fillRect/>
          </a:stretch>
        </p:blipFill>
        <p:spPr>
          <a:xfrm flipH="1">
            <a:off x="0" y="0"/>
            <a:ext cx="13442950" cy="7561263"/>
          </a:xfrm>
          <a:prstGeom prst="rect">
            <a:avLst/>
          </a:prstGeom>
        </p:spPr>
      </p:pic>
      <p:pic>
        <p:nvPicPr>
          <p:cNvPr id="10" name="Billede 9" descr="Et billede, der indeholder tegning&#10;&#10;Automatisk genereret beskrivelse">
            <a:extLst>
              <a:ext uri="{FF2B5EF4-FFF2-40B4-BE49-F238E27FC236}">
                <a16:creationId xmlns:a16="http://schemas.microsoft.com/office/drawing/2014/main" id="{B7A230C6-282E-8A4A-8861-69CF91627C0A}"/>
              </a:ext>
            </a:extLst>
          </p:cNvPr>
          <p:cNvPicPr>
            <a:picLocks noChangeAspect="1"/>
          </p:cNvPicPr>
          <p:nvPr userDrawn="1"/>
        </p:nvPicPr>
        <p:blipFill>
          <a:blip r:embed="rId3"/>
          <a:stretch>
            <a:fillRect/>
          </a:stretch>
        </p:blipFill>
        <p:spPr>
          <a:xfrm>
            <a:off x="12399721" y="6935211"/>
            <a:ext cx="546120" cy="309952"/>
          </a:xfrm>
          <a:prstGeom prst="rect">
            <a:avLst/>
          </a:prstGeom>
        </p:spPr>
      </p:pic>
      <p:pic>
        <p:nvPicPr>
          <p:cNvPr id="12" name="Billede 11" descr="Et billede, der indeholder tekst&#10;&#10;Automatisk genereret beskrivelse">
            <a:extLst>
              <a:ext uri="{FF2B5EF4-FFF2-40B4-BE49-F238E27FC236}">
                <a16:creationId xmlns:a16="http://schemas.microsoft.com/office/drawing/2014/main" id="{F1E9638E-AD95-B244-A57F-EB2FD13BEECF}"/>
              </a:ext>
            </a:extLst>
          </p:cNvPr>
          <p:cNvPicPr>
            <a:picLocks noChangeAspect="1"/>
          </p:cNvPicPr>
          <p:nvPr userDrawn="1"/>
        </p:nvPicPr>
        <p:blipFill rotWithShape="1">
          <a:blip r:embed="rId4"/>
          <a:srcRect t="5810"/>
          <a:stretch/>
        </p:blipFill>
        <p:spPr>
          <a:xfrm>
            <a:off x="-2672586" y="5439250"/>
            <a:ext cx="2432536" cy="2170019"/>
          </a:xfrm>
          <a:prstGeom prst="rect">
            <a:avLst/>
          </a:prstGeom>
        </p:spPr>
      </p:pic>
      <p:sp>
        <p:nvSpPr>
          <p:cNvPr id="13" name="TextBox 17">
            <a:extLst>
              <a:ext uri="{FF2B5EF4-FFF2-40B4-BE49-F238E27FC236}">
                <a16:creationId xmlns:a16="http://schemas.microsoft.com/office/drawing/2014/main" id="{6A986A6B-DDFD-844E-A9E0-768BA8876584}"/>
              </a:ext>
            </a:extLst>
          </p:cNvPr>
          <p:cNvSpPr txBox="1"/>
          <p:nvPr userDrawn="1"/>
        </p:nvSpPr>
        <p:spPr>
          <a:xfrm>
            <a:off x="-2874632" y="4630532"/>
            <a:ext cx="2571316" cy="700448"/>
          </a:xfrm>
          <a:prstGeom prst="rect">
            <a:avLst/>
          </a:prstGeom>
          <a:noFill/>
        </p:spPr>
        <p:txBody>
          <a:bodyPr wrap="square" lIns="0" tIns="0" rIns="0" bIns="0">
            <a:spAutoFit/>
          </a:bodyPr>
          <a:lstStyle/>
          <a:p>
            <a:pPr algn="r">
              <a:spcBef>
                <a:spcPts val="662"/>
              </a:spcBef>
              <a:defRPr/>
            </a:pPr>
            <a:r>
              <a:rPr lang="en-GB" sz="992" b="1" noProof="1">
                <a:solidFill>
                  <a:schemeClr val="tx2"/>
                </a:solidFill>
                <a:latin typeface="Arial" panose="020B0604020202020204" pitchFamily="34" charset="0"/>
                <a:cs typeface="Arial" panose="020B0604020202020204" pitchFamily="34" charset="0"/>
              </a:rPr>
              <a:t>Vælg layout</a:t>
            </a:r>
            <a:br>
              <a:rPr lang="en-GB" sz="992" b="1" noProof="1">
                <a:solidFill>
                  <a:schemeClr val="tx2"/>
                </a:solidFill>
                <a:latin typeface="Arial" panose="020B0604020202020204" pitchFamily="34" charset="0"/>
                <a:cs typeface="Arial" panose="020B0604020202020204" pitchFamily="34" charset="0"/>
              </a:rPr>
            </a:br>
            <a:r>
              <a:rPr lang="en-GB" sz="992" b="1" noProof="1">
                <a:solidFill>
                  <a:schemeClr val="tx2"/>
                </a:solidFill>
                <a:latin typeface="Arial" panose="020B0604020202020204" pitchFamily="34" charset="0"/>
                <a:cs typeface="Arial" panose="020B0604020202020204" pitchFamily="34" charset="0"/>
              </a:rPr>
              <a:t>1. </a:t>
            </a:r>
            <a:r>
              <a:rPr lang="en-GB" sz="992" noProof="1">
                <a:solidFill>
                  <a:schemeClr val="tx2"/>
                </a:solidFill>
                <a:latin typeface="Arial" panose="020B0604020202020204" pitchFamily="34" charset="0"/>
                <a:cs typeface="Arial" panose="020B0604020202020204" pitchFamily="34" charset="0"/>
              </a:rPr>
              <a:t>Fra værktøjslinjen klik på “ny slide”</a:t>
            </a:r>
          </a:p>
          <a:p>
            <a:pPr algn="r">
              <a:spcBef>
                <a:spcPts val="662"/>
              </a:spcBef>
              <a:defRPr/>
            </a:pPr>
            <a:r>
              <a:rPr lang="en-GB" sz="992" b="1" noProof="1">
                <a:solidFill>
                  <a:schemeClr val="tx2"/>
                </a:solidFill>
                <a:latin typeface="Arial" panose="020B0604020202020204" pitchFamily="34" charset="0"/>
                <a:cs typeface="Arial" panose="020B0604020202020204" pitchFamily="34" charset="0"/>
              </a:rPr>
              <a:t>2. </a:t>
            </a:r>
            <a:r>
              <a:rPr lang="en-GB" sz="992" noProof="1">
                <a:solidFill>
                  <a:schemeClr val="tx2"/>
                </a:solidFill>
                <a:latin typeface="Arial" panose="020B0604020202020204" pitchFamily="34" charset="0"/>
                <a:cs typeface="Arial" panose="020B0604020202020204" pitchFamily="34" charset="0"/>
              </a:rPr>
              <a:t>Vælg et passende layout fra drop ned menuen</a:t>
            </a:r>
          </a:p>
        </p:txBody>
      </p:sp>
      <p:pic>
        <p:nvPicPr>
          <p:cNvPr id="19" name="Billede 18">
            <a:extLst>
              <a:ext uri="{FF2B5EF4-FFF2-40B4-BE49-F238E27FC236}">
                <a16:creationId xmlns:a16="http://schemas.microsoft.com/office/drawing/2014/main" id="{D650CCAE-1AE3-3543-AE61-A1EAAEE1A260}"/>
              </a:ext>
            </a:extLst>
          </p:cNvPr>
          <p:cNvPicPr>
            <a:picLocks noChangeAspect="1"/>
          </p:cNvPicPr>
          <p:nvPr userDrawn="1"/>
        </p:nvPicPr>
        <p:blipFill>
          <a:blip r:embed="rId5"/>
          <a:srcRect/>
          <a:stretch/>
        </p:blipFill>
        <p:spPr>
          <a:xfrm>
            <a:off x="416592" y="6842672"/>
            <a:ext cx="3052671" cy="462313"/>
          </a:xfrm>
          <a:prstGeom prst="rect">
            <a:avLst/>
          </a:prstGeom>
        </p:spPr>
      </p:pic>
      <p:pic>
        <p:nvPicPr>
          <p:cNvPr id="8" name="Billede 7">
            <a:extLst>
              <a:ext uri="{FF2B5EF4-FFF2-40B4-BE49-F238E27FC236}">
                <a16:creationId xmlns:a16="http://schemas.microsoft.com/office/drawing/2014/main" id="{94D6A3EF-01ED-3E46-9B12-A095C92623AA}"/>
              </a:ext>
            </a:extLst>
          </p:cNvPr>
          <p:cNvPicPr>
            <a:picLocks noChangeAspect="1"/>
          </p:cNvPicPr>
          <p:nvPr userDrawn="1"/>
        </p:nvPicPr>
        <p:blipFill>
          <a:blip r:embed="rId6"/>
          <a:srcRect/>
          <a:stretch/>
        </p:blipFill>
        <p:spPr>
          <a:xfrm>
            <a:off x="4081896" y="2550399"/>
            <a:ext cx="5279158" cy="2460466"/>
          </a:xfrm>
          <a:prstGeom prst="rect">
            <a:avLst/>
          </a:prstGeom>
        </p:spPr>
      </p:pic>
    </p:spTree>
    <p:extLst>
      <p:ext uri="{BB962C8B-B14F-4D97-AF65-F5344CB8AC3E}">
        <p14:creationId xmlns:p14="http://schemas.microsoft.com/office/powerpoint/2010/main" val="883572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Indholds slide - to kolon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3" name="Pladsholder til indhold 2">
            <a:extLst>
              <a:ext uri="{FF2B5EF4-FFF2-40B4-BE49-F238E27FC236}">
                <a16:creationId xmlns:a16="http://schemas.microsoft.com/office/drawing/2014/main" id="{2C7A9D76-9BB2-024B-B235-03196D05C4C9}"/>
              </a:ext>
            </a:extLst>
          </p:cNvPr>
          <p:cNvSpPr>
            <a:spLocks noGrp="1"/>
          </p:cNvSpPr>
          <p:nvPr>
            <p:ph idx="1"/>
          </p:nvPr>
        </p:nvSpPr>
        <p:spPr>
          <a:xfrm>
            <a:off x="528616" y="1773866"/>
            <a:ext cx="6033575" cy="4905251"/>
          </a:xfrm>
        </p:spPr>
        <p:txBody>
          <a:bodyPr>
            <a:normAutofit/>
          </a:bodyPr>
          <a:lstStyle>
            <a:lvl1pPr>
              <a:defRPr sz="1544"/>
            </a:lvl1pPr>
          </a:lstStyle>
          <a:p>
            <a:pPr lvl="0"/>
            <a:r>
              <a:rPr lang="da-DK"/>
              <a:t>Rediger typografien i masterens</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400308" y="6707121"/>
            <a:ext cx="937272" cy="476080"/>
          </a:xfrm>
        </p:spPr>
        <p:txBody>
          <a:bodyPr/>
          <a:lstStyle/>
          <a:p>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7" name="Pladsholder til indhold 2">
            <a:extLst>
              <a:ext uri="{FF2B5EF4-FFF2-40B4-BE49-F238E27FC236}">
                <a16:creationId xmlns:a16="http://schemas.microsoft.com/office/drawing/2014/main" id="{E175F7D2-0A74-024B-824D-629186D0462C}"/>
              </a:ext>
            </a:extLst>
          </p:cNvPr>
          <p:cNvSpPr>
            <a:spLocks noGrp="1"/>
          </p:cNvSpPr>
          <p:nvPr>
            <p:ph idx="15"/>
          </p:nvPr>
        </p:nvSpPr>
        <p:spPr>
          <a:xfrm>
            <a:off x="6880761" y="1773866"/>
            <a:ext cx="6033575" cy="4905251"/>
          </a:xfrm>
        </p:spPr>
        <p:txBody>
          <a:bodyPr>
            <a:normAutofit/>
          </a:bodyPr>
          <a:lstStyle>
            <a:lvl1pPr>
              <a:defRPr sz="1544"/>
            </a:lvl1pPr>
          </a:lstStyle>
          <a:p>
            <a:pPr lvl="0"/>
            <a:r>
              <a:rPr lang="da-DK"/>
              <a:t>Rediger typografien i masterens</a:t>
            </a:r>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12" name="Pladsholder til tekst 15">
            <a:extLst>
              <a:ext uri="{FF2B5EF4-FFF2-40B4-BE49-F238E27FC236}">
                <a16:creationId xmlns:a16="http://schemas.microsoft.com/office/drawing/2014/main" id="{F8214544-7189-1D4F-8F02-562ED205FB07}"/>
              </a:ext>
            </a:extLst>
          </p:cNvPr>
          <p:cNvSpPr>
            <a:spLocks noGrp="1"/>
          </p:cNvSpPr>
          <p:nvPr>
            <p:ph type="body" sz="quarter" idx="14" hasCustomPrompt="1"/>
          </p:nvPr>
        </p:nvSpPr>
        <p:spPr>
          <a:xfrm>
            <a:off x="528616" y="1008169"/>
            <a:ext cx="12385718" cy="392065"/>
          </a:xfrm>
        </p:spPr>
        <p:txBody>
          <a:bodyPr>
            <a:normAutofit/>
          </a:bodyPr>
          <a:lstStyle>
            <a:lvl1pPr marL="0" indent="0">
              <a:buNone/>
              <a:defRPr sz="2205"/>
            </a:lvl1pPr>
          </a:lstStyle>
          <a:p>
            <a:pPr lvl="0"/>
            <a:r>
              <a:rPr lang="da-DK" dirty="0"/>
              <a:t>Klik for at skrive underrubrik</a:t>
            </a:r>
          </a:p>
        </p:txBody>
      </p:sp>
      <p:pic>
        <p:nvPicPr>
          <p:cNvPr id="10" name="Billede 9" descr="Et billede, der indeholder tegning&#10;&#10;Automatisk genereret beskrivelse">
            <a:extLst>
              <a:ext uri="{FF2B5EF4-FFF2-40B4-BE49-F238E27FC236}">
                <a16:creationId xmlns:a16="http://schemas.microsoft.com/office/drawing/2014/main" id="{398DFD38-8525-8E4F-AA94-120EE335329E}"/>
              </a:ext>
            </a:extLst>
          </p:cNvPr>
          <p:cNvPicPr>
            <a:picLocks noChangeAspect="1"/>
          </p:cNvPicPr>
          <p:nvPr userDrawn="1"/>
        </p:nvPicPr>
        <p:blipFill>
          <a:blip r:embed="rId2"/>
          <a:stretch>
            <a:fillRect/>
          </a:stretch>
        </p:blipFill>
        <p:spPr>
          <a:xfrm>
            <a:off x="12399721" y="6935211"/>
            <a:ext cx="546120" cy="309952"/>
          </a:xfrm>
          <a:prstGeom prst="rect">
            <a:avLst/>
          </a:prstGeom>
        </p:spPr>
      </p:pic>
      <p:pic>
        <p:nvPicPr>
          <p:cNvPr id="13" name="Billede 12" descr="Et billede, der indeholder tekst&#10;&#10;Automatisk genereret beskrivelse">
            <a:extLst>
              <a:ext uri="{FF2B5EF4-FFF2-40B4-BE49-F238E27FC236}">
                <a16:creationId xmlns:a16="http://schemas.microsoft.com/office/drawing/2014/main" id="{43430272-0F25-6246-8034-4DB4D72760EF}"/>
              </a:ext>
            </a:extLst>
          </p:cNvPr>
          <p:cNvPicPr>
            <a:picLocks noChangeAspect="1"/>
          </p:cNvPicPr>
          <p:nvPr userDrawn="1"/>
        </p:nvPicPr>
        <p:blipFill rotWithShape="1">
          <a:blip r:embed="rId3"/>
          <a:srcRect t="5810"/>
          <a:stretch/>
        </p:blipFill>
        <p:spPr>
          <a:xfrm>
            <a:off x="-2672586" y="5439250"/>
            <a:ext cx="2432536" cy="2170019"/>
          </a:xfrm>
          <a:prstGeom prst="rect">
            <a:avLst/>
          </a:prstGeom>
        </p:spPr>
      </p:pic>
      <p:sp>
        <p:nvSpPr>
          <p:cNvPr id="14" name="TextBox 17">
            <a:extLst>
              <a:ext uri="{FF2B5EF4-FFF2-40B4-BE49-F238E27FC236}">
                <a16:creationId xmlns:a16="http://schemas.microsoft.com/office/drawing/2014/main" id="{CD20BD5B-05E3-8343-BCB4-452D60AE675A}"/>
              </a:ext>
            </a:extLst>
          </p:cNvPr>
          <p:cNvSpPr txBox="1"/>
          <p:nvPr userDrawn="1"/>
        </p:nvSpPr>
        <p:spPr>
          <a:xfrm>
            <a:off x="-2874632" y="4564059"/>
            <a:ext cx="2571316" cy="700448"/>
          </a:xfrm>
          <a:prstGeom prst="rect">
            <a:avLst/>
          </a:prstGeom>
          <a:noFill/>
        </p:spPr>
        <p:txBody>
          <a:bodyPr wrap="square" lIns="0" tIns="0" rIns="0" bIns="0">
            <a:spAutoFit/>
          </a:bodyPr>
          <a:lstStyle/>
          <a:p>
            <a:pPr algn="r">
              <a:spcBef>
                <a:spcPts val="662"/>
              </a:spcBef>
              <a:defRPr/>
            </a:pPr>
            <a:r>
              <a:rPr lang="en-GB" sz="992" b="1" noProof="1">
                <a:solidFill>
                  <a:schemeClr val="tx2"/>
                </a:solidFill>
                <a:latin typeface="Arial" panose="020B0604020202020204" pitchFamily="34" charset="0"/>
                <a:cs typeface="Arial" panose="020B0604020202020204" pitchFamily="34" charset="0"/>
              </a:rPr>
              <a:t>Vælg layout</a:t>
            </a:r>
            <a:br>
              <a:rPr lang="en-GB" sz="992" b="1" noProof="1">
                <a:solidFill>
                  <a:schemeClr val="tx2"/>
                </a:solidFill>
                <a:latin typeface="Arial" panose="020B0604020202020204" pitchFamily="34" charset="0"/>
                <a:cs typeface="Arial" panose="020B0604020202020204" pitchFamily="34" charset="0"/>
              </a:rPr>
            </a:br>
            <a:r>
              <a:rPr lang="en-GB" sz="992" b="1" noProof="1">
                <a:solidFill>
                  <a:schemeClr val="tx2"/>
                </a:solidFill>
                <a:latin typeface="Arial" panose="020B0604020202020204" pitchFamily="34" charset="0"/>
                <a:cs typeface="Arial" panose="020B0604020202020204" pitchFamily="34" charset="0"/>
              </a:rPr>
              <a:t>1. </a:t>
            </a:r>
            <a:r>
              <a:rPr lang="en-GB" sz="992" noProof="1">
                <a:solidFill>
                  <a:schemeClr val="tx2"/>
                </a:solidFill>
                <a:latin typeface="Arial" panose="020B0604020202020204" pitchFamily="34" charset="0"/>
                <a:cs typeface="Arial" panose="020B0604020202020204" pitchFamily="34" charset="0"/>
              </a:rPr>
              <a:t>Fra værktøjslinjen klik på “ny slide”</a:t>
            </a:r>
          </a:p>
          <a:p>
            <a:pPr algn="r">
              <a:spcBef>
                <a:spcPts val="662"/>
              </a:spcBef>
              <a:defRPr/>
            </a:pPr>
            <a:r>
              <a:rPr lang="en-GB" sz="992" b="1" noProof="1">
                <a:solidFill>
                  <a:schemeClr val="tx2"/>
                </a:solidFill>
                <a:latin typeface="Arial" panose="020B0604020202020204" pitchFamily="34" charset="0"/>
                <a:cs typeface="Arial" panose="020B0604020202020204" pitchFamily="34" charset="0"/>
              </a:rPr>
              <a:t>2. </a:t>
            </a:r>
            <a:r>
              <a:rPr lang="en-GB" sz="992"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5" name="AutoShape 4">
            <a:extLst>
              <a:ext uri="{FF2B5EF4-FFF2-40B4-BE49-F238E27FC236}">
                <a16:creationId xmlns:a16="http://schemas.microsoft.com/office/drawing/2014/main" id="{B83B0EA6-9578-FC4C-B1EE-0162F2EF29EA}"/>
              </a:ext>
            </a:extLst>
          </p:cNvPr>
          <p:cNvSpPr>
            <a:spLocks/>
          </p:cNvSpPr>
          <p:nvPr userDrawn="1"/>
        </p:nvSpPr>
        <p:spPr bwMode="gray">
          <a:xfrm>
            <a:off x="-3857770" y="1"/>
            <a:ext cx="3596473" cy="458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504063">
              <a:tabLst>
                <a:tab pos="196025" algn="l"/>
              </a:tabLst>
              <a:defRPr/>
            </a:pPr>
            <a:r>
              <a:rPr lang="da-DK" sz="992" b="1" dirty="0">
                <a:solidFill>
                  <a:schemeClr val="tx2"/>
                </a:solidFill>
                <a:latin typeface="Arial" panose="020B0604020202020204" pitchFamily="34" charset="0"/>
                <a:cs typeface="Arial" panose="020B0604020202020204" pitchFamily="34" charset="0"/>
              </a:rPr>
              <a:t>Vis hjælpelinjer</a:t>
            </a:r>
          </a:p>
          <a:p>
            <a:pPr algn="r" defTabSz="504063">
              <a:tabLst>
                <a:tab pos="196025" algn="l"/>
              </a:tabLst>
              <a:defRPr/>
            </a:pPr>
            <a:r>
              <a:rPr lang="da-DK" sz="992" dirty="0">
                <a:solidFill>
                  <a:schemeClr val="tx2"/>
                </a:solidFill>
                <a:latin typeface="Arial" panose="020B0604020202020204" pitchFamily="34" charset="0"/>
                <a:cs typeface="Arial" panose="020B0604020202020204" pitchFamily="34" charset="0"/>
              </a:rPr>
              <a:t>1.	Højreklik udenfor slidet og vælg ”Gitter og hjælpelinjer”</a:t>
            </a:r>
          </a:p>
          <a:p>
            <a:pPr marL="252032" indent="-252032" algn="r" defTabSz="504063">
              <a:buFontTx/>
              <a:buAutoNum type="arabicPeriod" startAt="2"/>
              <a:tabLst>
                <a:tab pos="196025" algn="l"/>
              </a:tabLst>
              <a:defRPr/>
            </a:pPr>
            <a:r>
              <a:rPr lang="da-DK" sz="992" dirty="0">
                <a:solidFill>
                  <a:schemeClr val="tx2"/>
                </a:solidFill>
                <a:latin typeface="Arial" panose="020B0604020202020204" pitchFamily="34" charset="0"/>
                <a:cs typeface="Arial" panose="020B0604020202020204" pitchFamily="34" charset="0"/>
              </a:rPr>
              <a:t>Klik ved ”hjælpelinjer” fra drop ned menuen</a:t>
            </a:r>
          </a:p>
        </p:txBody>
      </p:sp>
      <p:sp>
        <p:nvSpPr>
          <p:cNvPr id="16" name="AutoShape 4">
            <a:extLst>
              <a:ext uri="{FF2B5EF4-FFF2-40B4-BE49-F238E27FC236}">
                <a16:creationId xmlns:a16="http://schemas.microsoft.com/office/drawing/2014/main" id="{42DA5C6F-6E37-7E40-B93F-EC0F4AAC8428}"/>
              </a:ext>
            </a:extLst>
          </p:cNvPr>
          <p:cNvSpPr>
            <a:spLocks/>
          </p:cNvSpPr>
          <p:nvPr userDrawn="1"/>
        </p:nvSpPr>
        <p:spPr bwMode="gray">
          <a:xfrm>
            <a:off x="-3622949" y="3738144"/>
            <a:ext cx="3330711" cy="610680"/>
          </a:xfrm>
          <a:prstGeom prst="rect">
            <a:avLst/>
          </a:prstGeom>
          <a:noFill/>
          <a:ln w="12700" algn="ctr">
            <a:noFill/>
            <a:miter lim="800000"/>
            <a:headEnd/>
            <a:tailEnd/>
          </a:ln>
          <a:effectLst/>
        </p:spPr>
        <p:txBody>
          <a:bodyPr wrap="square" lIns="0" tIns="0" rIns="0" bIns="0">
            <a:spAutoFit/>
          </a:bodyPr>
          <a:lstStyle/>
          <a:p>
            <a:pPr algn="r" defTabSz="1008226" fontAlgn="base">
              <a:spcAft>
                <a:spcPct val="0"/>
              </a:spcAft>
              <a:defRPr/>
            </a:pPr>
            <a:r>
              <a:rPr lang="da-DK" sz="992"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504063">
              <a:tabLst>
                <a:tab pos="196025" algn="l"/>
              </a:tabLst>
              <a:defRPr/>
            </a:pPr>
            <a:r>
              <a:rPr lang="da-DK" sz="992"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504063">
              <a:buFontTx/>
              <a:buNone/>
              <a:tabLst>
                <a:tab pos="196025" algn="l"/>
              </a:tabLst>
              <a:defRPr/>
            </a:pPr>
            <a:r>
              <a:rPr lang="da-DK" sz="992"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504063">
              <a:buFontTx/>
              <a:buNone/>
              <a:tabLst>
                <a:tab pos="196025" algn="l"/>
              </a:tabLst>
              <a:defRPr/>
            </a:pPr>
            <a:r>
              <a:rPr lang="da-DK" sz="992" noProof="0" dirty="0">
                <a:solidFill>
                  <a:schemeClr val="tx2"/>
                </a:solidFill>
                <a:latin typeface="Arial" panose="020B0604020202020204" pitchFamily="34" charset="0"/>
                <a:cs typeface="Arial" panose="020B0604020202020204" pitchFamily="34" charset="0"/>
              </a:rPr>
              <a:t>3. Klik på ”Anvend på alle”</a:t>
            </a:r>
          </a:p>
        </p:txBody>
      </p:sp>
      <p:sp>
        <p:nvSpPr>
          <p:cNvPr id="18" name="TextBox 20">
            <a:extLst>
              <a:ext uri="{FF2B5EF4-FFF2-40B4-BE49-F238E27FC236}">
                <a16:creationId xmlns:a16="http://schemas.microsoft.com/office/drawing/2014/main" id="{3D208120-4A9C-6147-9183-E65874563B1C}"/>
              </a:ext>
            </a:extLst>
          </p:cNvPr>
          <p:cNvSpPr txBox="1">
            <a:spLocks noChangeArrowheads="1"/>
          </p:cNvSpPr>
          <p:nvPr userDrawn="1"/>
        </p:nvSpPr>
        <p:spPr bwMode="auto">
          <a:xfrm>
            <a:off x="-2920882" y="663978"/>
            <a:ext cx="2659585" cy="175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1008126" eaLnBrk="1" fontAlgn="auto" latinLnBrk="0" hangingPunct="1">
              <a:lnSpc>
                <a:spcPct val="100000"/>
              </a:lnSpc>
              <a:spcBef>
                <a:spcPts val="0"/>
              </a:spcBef>
              <a:spcAft>
                <a:spcPts val="0"/>
              </a:spcAft>
              <a:buClrTx/>
              <a:buSzTx/>
              <a:buFontTx/>
              <a:buNone/>
              <a:tabLst/>
              <a:defRPr/>
            </a:pPr>
            <a:r>
              <a:rPr kumimoji="0" lang="da-DK" sz="992"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92"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92"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1008126" eaLnBrk="1" fontAlgn="auto" latinLnBrk="0" hangingPunct="1">
              <a:lnSpc>
                <a:spcPct val="100000"/>
              </a:lnSpc>
              <a:spcBef>
                <a:spcPct val="50000"/>
              </a:spcBef>
              <a:spcAft>
                <a:spcPts val="0"/>
              </a:spcAft>
              <a:buClrTx/>
              <a:buSzTx/>
              <a:buFontTx/>
              <a:buNone/>
              <a:tabLst/>
              <a:defRPr/>
            </a:pPr>
            <a:r>
              <a:rPr kumimoji="0" lang="da-DK" sz="992"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1008126" eaLnBrk="1" fontAlgn="auto" latinLnBrk="0" hangingPunct="1">
              <a:lnSpc>
                <a:spcPct val="100000"/>
              </a:lnSpc>
              <a:spcBef>
                <a:spcPts val="0"/>
              </a:spcBef>
              <a:spcAft>
                <a:spcPts val="0"/>
              </a:spcAft>
              <a:buClrTx/>
              <a:buSzTx/>
              <a:buFontTx/>
              <a:buNone/>
              <a:tabLst/>
              <a:defRPr/>
            </a:pPr>
            <a:endParaRPr kumimoji="0" lang="da-DK" sz="992"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1008126" eaLnBrk="1" fontAlgn="auto" latinLnBrk="0" hangingPunct="1">
              <a:lnSpc>
                <a:spcPct val="100000"/>
              </a:lnSpc>
              <a:spcBef>
                <a:spcPts val="0"/>
              </a:spcBef>
              <a:spcAft>
                <a:spcPts val="0"/>
              </a:spcAft>
              <a:buClrTx/>
              <a:buSzTx/>
              <a:buFontTx/>
              <a:buNone/>
              <a:tabLst/>
              <a:defRPr/>
            </a:pPr>
            <a:r>
              <a:rPr kumimoji="0" lang="da-DK" sz="992"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br>
              <a:rPr kumimoji="0" lang="da-DK" sz="992"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92"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spTree>
    <p:extLst>
      <p:ext uri="{BB962C8B-B14F-4D97-AF65-F5344CB8AC3E}">
        <p14:creationId xmlns:p14="http://schemas.microsoft.com/office/powerpoint/2010/main" val="105579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Indholds slide - m 4 kolon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400308" y="6707121"/>
            <a:ext cx="937272" cy="476080"/>
          </a:xfrm>
        </p:spPr>
        <p:txBody>
          <a:bodyPr/>
          <a:lstStyle/>
          <a:p>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528616" y="1008169"/>
            <a:ext cx="12385718" cy="392065"/>
          </a:xfrm>
        </p:spPr>
        <p:txBody>
          <a:bodyPr>
            <a:normAutofit/>
          </a:bodyPr>
          <a:lstStyle>
            <a:lvl1pPr marL="0" indent="0">
              <a:buNone/>
              <a:defRPr sz="2205"/>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3" name="Pladsholder til tekst 6">
            <a:extLst>
              <a:ext uri="{FF2B5EF4-FFF2-40B4-BE49-F238E27FC236}">
                <a16:creationId xmlns:a16="http://schemas.microsoft.com/office/drawing/2014/main" id="{E844BF1E-F373-524E-9B0A-63CCC688740A}"/>
              </a:ext>
            </a:extLst>
          </p:cNvPr>
          <p:cNvSpPr>
            <a:spLocks noGrp="1"/>
          </p:cNvSpPr>
          <p:nvPr>
            <p:ph type="body" sz="quarter" idx="19" hasCustomPrompt="1"/>
          </p:nvPr>
        </p:nvSpPr>
        <p:spPr>
          <a:xfrm>
            <a:off x="3783926" y="2828472"/>
            <a:ext cx="2619788" cy="3304552"/>
          </a:xfrm>
        </p:spPr>
        <p:txBody>
          <a:bodyPr>
            <a:normAutofit/>
          </a:bodyPr>
          <a:lstStyle>
            <a:lvl1pPr marL="0" indent="0">
              <a:buNone/>
              <a:defRPr sz="1544"/>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15" name="Pladsholder til tekst 6">
            <a:extLst>
              <a:ext uri="{FF2B5EF4-FFF2-40B4-BE49-F238E27FC236}">
                <a16:creationId xmlns:a16="http://schemas.microsoft.com/office/drawing/2014/main" id="{09E985FD-C073-9D41-96D3-6556EC8957CD}"/>
              </a:ext>
            </a:extLst>
          </p:cNvPr>
          <p:cNvSpPr>
            <a:spLocks noGrp="1"/>
          </p:cNvSpPr>
          <p:nvPr>
            <p:ph type="body" sz="quarter" idx="21" hasCustomPrompt="1"/>
          </p:nvPr>
        </p:nvSpPr>
        <p:spPr>
          <a:xfrm>
            <a:off x="3783926" y="2380398"/>
            <a:ext cx="2619788" cy="322054"/>
          </a:xfrm>
        </p:spPr>
        <p:txBody>
          <a:bodyPr anchor="b" anchorCtr="0">
            <a:normAutofit/>
          </a:bodyPr>
          <a:lstStyle>
            <a:lvl1pPr marL="0" indent="0">
              <a:buNone/>
              <a:defRPr sz="1544">
                <a:solidFill>
                  <a:schemeClr val="tx1"/>
                </a:solidFill>
                <a:latin typeface="+mj-lt"/>
              </a:defRPr>
            </a:lvl1pPr>
          </a:lstStyle>
          <a:p>
            <a:pPr lvl="0"/>
            <a:r>
              <a:rPr lang="da-DK" dirty="0"/>
              <a:t>Indsæt overskrift her</a:t>
            </a:r>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528616" y="2828472"/>
            <a:ext cx="2619788" cy="3304552"/>
          </a:xfrm>
        </p:spPr>
        <p:txBody>
          <a:bodyPr>
            <a:normAutofit/>
          </a:bodyPr>
          <a:lstStyle>
            <a:lvl1pPr marL="0" indent="0">
              <a:buNone/>
              <a:defRPr sz="1544"/>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528616" y="2380398"/>
            <a:ext cx="2619788" cy="322054"/>
          </a:xfrm>
        </p:spPr>
        <p:txBody>
          <a:bodyPr anchor="b" anchorCtr="0">
            <a:normAutofit/>
          </a:bodyPr>
          <a:lstStyle>
            <a:lvl1pPr marL="0" indent="0">
              <a:buNone/>
              <a:defRPr sz="1544">
                <a:solidFill>
                  <a:schemeClr val="tx1"/>
                </a:solidFill>
                <a:latin typeface="+mj-lt"/>
              </a:defRPr>
            </a:lvl1pPr>
          </a:lstStyle>
          <a:p>
            <a:pPr lvl="0"/>
            <a:r>
              <a:rPr lang="da-DK" dirty="0"/>
              <a:t>Indsæt overskrift her</a:t>
            </a:r>
          </a:p>
        </p:txBody>
      </p:sp>
      <p:sp>
        <p:nvSpPr>
          <p:cNvPr id="22" name="Pladsholder til tekst 6">
            <a:extLst>
              <a:ext uri="{FF2B5EF4-FFF2-40B4-BE49-F238E27FC236}">
                <a16:creationId xmlns:a16="http://schemas.microsoft.com/office/drawing/2014/main" id="{2259C958-947E-4940-87D5-9C471C5C5981}"/>
              </a:ext>
            </a:extLst>
          </p:cNvPr>
          <p:cNvSpPr>
            <a:spLocks noGrp="1"/>
          </p:cNvSpPr>
          <p:nvPr>
            <p:ph type="body" sz="quarter" idx="25" hasCustomPrompt="1"/>
          </p:nvPr>
        </p:nvSpPr>
        <p:spPr>
          <a:xfrm>
            <a:off x="10294546" y="2828472"/>
            <a:ext cx="2619788" cy="3304552"/>
          </a:xfrm>
        </p:spPr>
        <p:txBody>
          <a:bodyPr>
            <a:normAutofit/>
          </a:bodyPr>
          <a:lstStyle>
            <a:lvl1pPr marL="0" indent="0">
              <a:buNone/>
              <a:defRPr sz="1544"/>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4" name="Pladsholder til tekst 6">
            <a:extLst>
              <a:ext uri="{FF2B5EF4-FFF2-40B4-BE49-F238E27FC236}">
                <a16:creationId xmlns:a16="http://schemas.microsoft.com/office/drawing/2014/main" id="{331EE2F2-9591-1343-80C7-86DE5DF59ACE}"/>
              </a:ext>
            </a:extLst>
          </p:cNvPr>
          <p:cNvSpPr>
            <a:spLocks noGrp="1"/>
          </p:cNvSpPr>
          <p:nvPr>
            <p:ph type="body" sz="quarter" idx="27" hasCustomPrompt="1"/>
          </p:nvPr>
        </p:nvSpPr>
        <p:spPr>
          <a:xfrm>
            <a:off x="10294546" y="2380398"/>
            <a:ext cx="2619788" cy="322054"/>
          </a:xfrm>
        </p:spPr>
        <p:txBody>
          <a:bodyPr anchor="b" anchorCtr="0">
            <a:normAutofit/>
          </a:bodyPr>
          <a:lstStyle>
            <a:lvl1pPr marL="0" indent="0">
              <a:buNone/>
              <a:defRPr sz="1544">
                <a:solidFill>
                  <a:schemeClr val="tx1"/>
                </a:solidFill>
                <a:latin typeface="+mj-lt"/>
              </a:defRPr>
            </a:lvl1pPr>
          </a:lstStyle>
          <a:p>
            <a:pPr lvl="0"/>
            <a:r>
              <a:rPr lang="da-DK" dirty="0"/>
              <a:t>Indsæt overskrift her</a:t>
            </a:r>
          </a:p>
        </p:txBody>
      </p:sp>
      <p:sp>
        <p:nvSpPr>
          <p:cNvPr id="25" name="Pladsholder til tekst 6">
            <a:extLst>
              <a:ext uri="{FF2B5EF4-FFF2-40B4-BE49-F238E27FC236}">
                <a16:creationId xmlns:a16="http://schemas.microsoft.com/office/drawing/2014/main" id="{4460B104-B312-F641-8867-3716744F7C50}"/>
              </a:ext>
            </a:extLst>
          </p:cNvPr>
          <p:cNvSpPr>
            <a:spLocks noGrp="1"/>
          </p:cNvSpPr>
          <p:nvPr>
            <p:ph type="body" sz="quarter" idx="28" hasCustomPrompt="1"/>
          </p:nvPr>
        </p:nvSpPr>
        <p:spPr>
          <a:xfrm>
            <a:off x="7039235" y="2828472"/>
            <a:ext cx="2619788" cy="3304552"/>
          </a:xfrm>
        </p:spPr>
        <p:txBody>
          <a:bodyPr>
            <a:normAutofit/>
          </a:bodyPr>
          <a:lstStyle>
            <a:lvl1pPr marL="0" indent="0">
              <a:buNone/>
              <a:defRPr sz="1544"/>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7" name="Pladsholder til tekst 6">
            <a:extLst>
              <a:ext uri="{FF2B5EF4-FFF2-40B4-BE49-F238E27FC236}">
                <a16:creationId xmlns:a16="http://schemas.microsoft.com/office/drawing/2014/main" id="{A91DF1BB-0277-0F4E-AB63-4A4648C37E06}"/>
              </a:ext>
            </a:extLst>
          </p:cNvPr>
          <p:cNvSpPr>
            <a:spLocks noGrp="1"/>
          </p:cNvSpPr>
          <p:nvPr>
            <p:ph type="body" sz="quarter" idx="30" hasCustomPrompt="1"/>
          </p:nvPr>
        </p:nvSpPr>
        <p:spPr>
          <a:xfrm>
            <a:off x="7039235" y="2380398"/>
            <a:ext cx="2619788" cy="322054"/>
          </a:xfrm>
        </p:spPr>
        <p:txBody>
          <a:bodyPr anchor="b" anchorCtr="0">
            <a:normAutofit/>
          </a:bodyPr>
          <a:lstStyle>
            <a:lvl1pPr marL="0" indent="0">
              <a:buNone/>
              <a:defRPr sz="1544">
                <a:solidFill>
                  <a:schemeClr val="tx1"/>
                </a:solidFill>
                <a:latin typeface="+mj-lt"/>
              </a:defRPr>
            </a:lvl1pPr>
          </a:lstStyle>
          <a:p>
            <a:pPr lvl="0"/>
            <a:r>
              <a:rPr lang="da-DK" dirty="0"/>
              <a:t>Indsæt overskrift her</a:t>
            </a:r>
          </a:p>
        </p:txBody>
      </p:sp>
      <p:pic>
        <p:nvPicPr>
          <p:cNvPr id="20" name="Billede 19" descr="Et billede, der indeholder tegning&#10;&#10;Automatisk genereret beskrivelse">
            <a:extLst>
              <a:ext uri="{FF2B5EF4-FFF2-40B4-BE49-F238E27FC236}">
                <a16:creationId xmlns:a16="http://schemas.microsoft.com/office/drawing/2014/main" id="{F4685BF7-0013-2940-A852-11073E613608}"/>
              </a:ext>
            </a:extLst>
          </p:cNvPr>
          <p:cNvPicPr>
            <a:picLocks noChangeAspect="1"/>
          </p:cNvPicPr>
          <p:nvPr userDrawn="1"/>
        </p:nvPicPr>
        <p:blipFill>
          <a:blip r:embed="rId2"/>
          <a:stretch>
            <a:fillRect/>
          </a:stretch>
        </p:blipFill>
        <p:spPr>
          <a:xfrm>
            <a:off x="12399721" y="6935211"/>
            <a:ext cx="546120" cy="309952"/>
          </a:xfrm>
          <a:prstGeom prst="rect">
            <a:avLst/>
          </a:prstGeom>
        </p:spPr>
      </p:pic>
      <p:sp>
        <p:nvSpPr>
          <p:cNvPr id="18" name="TextBox 20">
            <a:extLst>
              <a:ext uri="{FF2B5EF4-FFF2-40B4-BE49-F238E27FC236}">
                <a16:creationId xmlns:a16="http://schemas.microsoft.com/office/drawing/2014/main" id="{4480D784-5CF3-1647-82B4-72036754DD6B}"/>
              </a:ext>
            </a:extLst>
          </p:cNvPr>
          <p:cNvSpPr txBox="1">
            <a:spLocks noChangeArrowheads="1"/>
          </p:cNvSpPr>
          <p:nvPr userDrawn="1"/>
        </p:nvSpPr>
        <p:spPr bwMode="auto">
          <a:xfrm>
            <a:off x="-2920882" y="663978"/>
            <a:ext cx="2659585" cy="175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1008126" eaLnBrk="1" fontAlgn="auto" latinLnBrk="0" hangingPunct="1">
              <a:lnSpc>
                <a:spcPct val="100000"/>
              </a:lnSpc>
              <a:spcBef>
                <a:spcPts val="0"/>
              </a:spcBef>
              <a:spcAft>
                <a:spcPts val="0"/>
              </a:spcAft>
              <a:buClrTx/>
              <a:buSzTx/>
              <a:buFontTx/>
              <a:buNone/>
              <a:tabLst/>
              <a:defRPr/>
            </a:pPr>
            <a:r>
              <a:rPr kumimoji="0" lang="da-DK" sz="992"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92"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92"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1008126" eaLnBrk="1" fontAlgn="auto" latinLnBrk="0" hangingPunct="1">
              <a:lnSpc>
                <a:spcPct val="100000"/>
              </a:lnSpc>
              <a:spcBef>
                <a:spcPct val="50000"/>
              </a:spcBef>
              <a:spcAft>
                <a:spcPts val="0"/>
              </a:spcAft>
              <a:buClrTx/>
              <a:buSzTx/>
              <a:buFontTx/>
              <a:buNone/>
              <a:tabLst/>
              <a:defRPr/>
            </a:pPr>
            <a:r>
              <a:rPr kumimoji="0" lang="da-DK" sz="992"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1008126" eaLnBrk="1" fontAlgn="auto" latinLnBrk="0" hangingPunct="1">
              <a:lnSpc>
                <a:spcPct val="100000"/>
              </a:lnSpc>
              <a:spcBef>
                <a:spcPts val="0"/>
              </a:spcBef>
              <a:spcAft>
                <a:spcPts val="0"/>
              </a:spcAft>
              <a:buClrTx/>
              <a:buSzTx/>
              <a:buFontTx/>
              <a:buNone/>
              <a:tabLst/>
              <a:defRPr/>
            </a:pPr>
            <a:endParaRPr kumimoji="0" lang="da-DK" sz="992"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1008126" eaLnBrk="1" fontAlgn="auto" latinLnBrk="0" hangingPunct="1">
              <a:lnSpc>
                <a:spcPct val="100000"/>
              </a:lnSpc>
              <a:spcBef>
                <a:spcPts val="0"/>
              </a:spcBef>
              <a:spcAft>
                <a:spcPts val="0"/>
              </a:spcAft>
              <a:buClrTx/>
              <a:buSzTx/>
              <a:buFontTx/>
              <a:buNone/>
              <a:tabLst/>
              <a:defRPr/>
            </a:pPr>
            <a:r>
              <a:rPr kumimoji="0" lang="da-DK" sz="992"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br>
              <a:rPr kumimoji="0" lang="da-DK" sz="992"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92"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pic>
        <p:nvPicPr>
          <p:cNvPr id="23" name="Billede 22" descr="Et billede, der indeholder tekst&#10;&#10;Automatisk genereret beskrivelse">
            <a:extLst>
              <a:ext uri="{FF2B5EF4-FFF2-40B4-BE49-F238E27FC236}">
                <a16:creationId xmlns:a16="http://schemas.microsoft.com/office/drawing/2014/main" id="{53347CAD-A22C-4746-8F49-7074ED20817C}"/>
              </a:ext>
            </a:extLst>
          </p:cNvPr>
          <p:cNvPicPr>
            <a:picLocks noChangeAspect="1"/>
          </p:cNvPicPr>
          <p:nvPr userDrawn="1"/>
        </p:nvPicPr>
        <p:blipFill rotWithShape="1">
          <a:blip r:embed="rId3"/>
          <a:srcRect t="5810"/>
          <a:stretch/>
        </p:blipFill>
        <p:spPr>
          <a:xfrm>
            <a:off x="-2672586" y="5439250"/>
            <a:ext cx="2432536" cy="2170019"/>
          </a:xfrm>
          <a:prstGeom prst="rect">
            <a:avLst/>
          </a:prstGeom>
        </p:spPr>
      </p:pic>
      <p:sp>
        <p:nvSpPr>
          <p:cNvPr id="26" name="TextBox 17">
            <a:extLst>
              <a:ext uri="{FF2B5EF4-FFF2-40B4-BE49-F238E27FC236}">
                <a16:creationId xmlns:a16="http://schemas.microsoft.com/office/drawing/2014/main" id="{B8DABDE3-78BE-414C-BAF8-3BCA5108BC9A}"/>
              </a:ext>
            </a:extLst>
          </p:cNvPr>
          <p:cNvSpPr txBox="1"/>
          <p:nvPr userDrawn="1"/>
        </p:nvSpPr>
        <p:spPr>
          <a:xfrm>
            <a:off x="-2874632" y="4564059"/>
            <a:ext cx="2571316" cy="700448"/>
          </a:xfrm>
          <a:prstGeom prst="rect">
            <a:avLst/>
          </a:prstGeom>
          <a:noFill/>
        </p:spPr>
        <p:txBody>
          <a:bodyPr wrap="square" lIns="0" tIns="0" rIns="0" bIns="0">
            <a:spAutoFit/>
          </a:bodyPr>
          <a:lstStyle/>
          <a:p>
            <a:pPr algn="r">
              <a:spcBef>
                <a:spcPts val="662"/>
              </a:spcBef>
              <a:defRPr/>
            </a:pPr>
            <a:r>
              <a:rPr lang="en-GB" sz="992" b="1" noProof="1">
                <a:solidFill>
                  <a:schemeClr val="tx2"/>
                </a:solidFill>
                <a:latin typeface="Arial" panose="020B0604020202020204" pitchFamily="34" charset="0"/>
                <a:cs typeface="Arial" panose="020B0604020202020204" pitchFamily="34" charset="0"/>
              </a:rPr>
              <a:t>Vælg layout</a:t>
            </a:r>
            <a:br>
              <a:rPr lang="en-GB" sz="992" b="1" noProof="1">
                <a:solidFill>
                  <a:schemeClr val="tx2"/>
                </a:solidFill>
                <a:latin typeface="Arial" panose="020B0604020202020204" pitchFamily="34" charset="0"/>
                <a:cs typeface="Arial" panose="020B0604020202020204" pitchFamily="34" charset="0"/>
              </a:rPr>
            </a:br>
            <a:r>
              <a:rPr lang="en-GB" sz="992" b="1" noProof="1">
                <a:solidFill>
                  <a:schemeClr val="tx2"/>
                </a:solidFill>
                <a:latin typeface="Arial" panose="020B0604020202020204" pitchFamily="34" charset="0"/>
                <a:cs typeface="Arial" panose="020B0604020202020204" pitchFamily="34" charset="0"/>
              </a:rPr>
              <a:t>1. </a:t>
            </a:r>
            <a:r>
              <a:rPr lang="en-GB" sz="992" noProof="1">
                <a:solidFill>
                  <a:schemeClr val="tx2"/>
                </a:solidFill>
                <a:latin typeface="Arial" panose="020B0604020202020204" pitchFamily="34" charset="0"/>
                <a:cs typeface="Arial" panose="020B0604020202020204" pitchFamily="34" charset="0"/>
              </a:rPr>
              <a:t>Fra værktøjslinjen klik på “ny slide”</a:t>
            </a:r>
          </a:p>
          <a:p>
            <a:pPr algn="r">
              <a:spcBef>
                <a:spcPts val="662"/>
              </a:spcBef>
              <a:defRPr/>
            </a:pPr>
            <a:r>
              <a:rPr lang="en-GB" sz="992" b="1" noProof="1">
                <a:solidFill>
                  <a:schemeClr val="tx2"/>
                </a:solidFill>
                <a:latin typeface="Arial" panose="020B0604020202020204" pitchFamily="34" charset="0"/>
                <a:cs typeface="Arial" panose="020B0604020202020204" pitchFamily="34" charset="0"/>
              </a:rPr>
              <a:t>2. </a:t>
            </a:r>
            <a:r>
              <a:rPr lang="en-GB" sz="992"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28" name="AutoShape 4">
            <a:extLst>
              <a:ext uri="{FF2B5EF4-FFF2-40B4-BE49-F238E27FC236}">
                <a16:creationId xmlns:a16="http://schemas.microsoft.com/office/drawing/2014/main" id="{A350CFFD-83DD-F140-81CD-F11ABCA628E9}"/>
              </a:ext>
            </a:extLst>
          </p:cNvPr>
          <p:cNvSpPr>
            <a:spLocks/>
          </p:cNvSpPr>
          <p:nvPr userDrawn="1"/>
        </p:nvSpPr>
        <p:spPr bwMode="gray">
          <a:xfrm>
            <a:off x="-3857770" y="1"/>
            <a:ext cx="3596473" cy="458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504063">
              <a:tabLst>
                <a:tab pos="196025" algn="l"/>
              </a:tabLst>
              <a:defRPr/>
            </a:pPr>
            <a:r>
              <a:rPr lang="da-DK" sz="992" b="1" dirty="0">
                <a:solidFill>
                  <a:schemeClr val="tx2"/>
                </a:solidFill>
                <a:latin typeface="Arial" panose="020B0604020202020204" pitchFamily="34" charset="0"/>
                <a:cs typeface="Arial" panose="020B0604020202020204" pitchFamily="34" charset="0"/>
              </a:rPr>
              <a:t>Vis hjælpelinjer</a:t>
            </a:r>
          </a:p>
          <a:p>
            <a:pPr algn="r" defTabSz="504063">
              <a:tabLst>
                <a:tab pos="196025" algn="l"/>
              </a:tabLst>
              <a:defRPr/>
            </a:pPr>
            <a:r>
              <a:rPr lang="da-DK" sz="992" dirty="0">
                <a:solidFill>
                  <a:schemeClr val="tx2"/>
                </a:solidFill>
                <a:latin typeface="Arial" panose="020B0604020202020204" pitchFamily="34" charset="0"/>
                <a:cs typeface="Arial" panose="020B0604020202020204" pitchFamily="34" charset="0"/>
              </a:rPr>
              <a:t>1.	Højreklik udenfor slidet og vælg ”Gitter og hjælpelinjer”</a:t>
            </a:r>
          </a:p>
          <a:p>
            <a:pPr marL="252032" indent="-252032" algn="r" defTabSz="504063">
              <a:buFontTx/>
              <a:buAutoNum type="arabicPeriod" startAt="2"/>
              <a:tabLst>
                <a:tab pos="196025" algn="l"/>
              </a:tabLst>
              <a:defRPr/>
            </a:pPr>
            <a:r>
              <a:rPr lang="da-DK" sz="992" dirty="0">
                <a:solidFill>
                  <a:schemeClr val="tx2"/>
                </a:solidFill>
                <a:latin typeface="Arial" panose="020B0604020202020204" pitchFamily="34" charset="0"/>
                <a:cs typeface="Arial" panose="020B0604020202020204" pitchFamily="34" charset="0"/>
              </a:rPr>
              <a:t>Klik ved ”hjælpelinjer” fra drop ned menuen</a:t>
            </a:r>
          </a:p>
        </p:txBody>
      </p:sp>
      <p:sp>
        <p:nvSpPr>
          <p:cNvPr id="29" name="AutoShape 4">
            <a:extLst>
              <a:ext uri="{FF2B5EF4-FFF2-40B4-BE49-F238E27FC236}">
                <a16:creationId xmlns:a16="http://schemas.microsoft.com/office/drawing/2014/main" id="{C1BE1B91-E23B-0249-971C-157147315FC6}"/>
              </a:ext>
            </a:extLst>
          </p:cNvPr>
          <p:cNvSpPr>
            <a:spLocks/>
          </p:cNvSpPr>
          <p:nvPr userDrawn="1"/>
        </p:nvSpPr>
        <p:spPr bwMode="gray">
          <a:xfrm>
            <a:off x="-3622949" y="3738144"/>
            <a:ext cx="3330711" cy="610680"/>
          </a:xfrm>
          <a:prstGeom prst="rect">
            <a:avLst/>
          </a:prstGeom>
          <a:noFill/>
          <a:ln w="12700" algn="ctr">
            <a:noFill/>
            <a:miter lim="800000"/>
            <a:headEnd/>
            <a:tailEnd/>
          </a:ln>
          <a:effectLst/>
        </p:spPr>
        <p:txBody>
          <a:bodyPr wrap="square" lIns="0" tIns="0" rIns="0" bIns="0">
            <a:spAutoFit/>
          </a:bodyPr>
          <a:lstStyle/>
          <a:p>
            <a:pPr algn="r" defTabSz="1008226" fontAlgn="base">
              <a:spcAft>
                <a:spcPct val="0"/>
              </a:spcAft>
              <a:defRPr/>
            </a:pPr>
            <a:r>
              <a:rPr lang="da-DK" sz="992"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504063">
              <a:tabLst>
                <a:tab pos="196025" algn="l"/>
              </a:tabLst>
              <a:defRPr/>
            </a:pPr>
            <a:r>
              <a:rPr lang="da-DK" sz="992"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504063">
              <a:buFontTx/>
              <a:buNone/>
              <a:tabLst>
                <a:tab pos="196025" algn="l"/>
              </a:tabLst>
              <a:defRPr/>
            </a:pPr>
            <a:r>
              <a:rPr lang="da-DK" sz="992"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504063">
              <a:buFontTx/>
              <a:buNone/>
              <a:tabLst>
                <a:tab pos="196025" algn="l"/>
              </a:tabLst>
              <a:defRPr/>
            </a:pPr>
            <a:r>
              <a:rPr lang="da-DK" sz="992" noProof="0" dirty="0">
                <a:solidFill>
                  <a:schemeClr val="tx2"/>
                </a:solidFill>
                <a:latin typeface="Arial" panose="020B0604020202020204" pitchFamily="34" charset="0"/>
                <a:cs typeface="Arial" panose="020B0604020202020204" pitchFamily="34" charset="0"/>
              </a:rPr>
              <a:t>3. Klik på ”Anvend på alle”</a:t>
            </a:r>
          </a:p>
        </p:txBody>
      </p:sp>
    </p:spTree>
    <p:extLst>
      <p:ext uri="{BB962C8B-B14F-4D97-AF65-F5344CB8AC3E}">
        <p14:creationId xmlns:p14="http://schemas.microsoft.com/office/powerpoint/2010/main" val="1018120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Indholds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endParaRPr lang="da-DK" dirty="0"/>
          </a:p>
        </p:txBody>
      </p:sp>
      <p:sp>
        <p:nvSpPr>
          <p:cNvPr id="3" name="Pladsholder til indhold 2">
            <a:extLst>
              <a:ext uri="{FF2B5EF4-FFF2-40B4-BE49-F238E27FC236}">
                <a16:creationId xmlns:a16="http://schemas.microsoft.com/office/drawing/2014/main" id="{2C7A9D76-9BB2-024B-B235-03196D05C4C9}"/>
              </a:ext>
            </a:extLst>
          </p:cNvPr>
          <p:cNvSpPr>
            <a:spLocks noGrp="1"/>
          </p:cNvSpPr>
          <p:nvPr>
            <p:ph idx="1"/>
          </p:nvPr>
        </p:nvSpPr>
        <p:spPr/>
        <p:txBody>
          <a:bodyPr>
            <a:normAutofit/>
          </a:bodyPr>
          <a:lstStyle>
            <a:lvl1pPr>
              <a:defRPr sz="1544"/>
            </a:lvl1pPr>
          </a:lstStyle>
          <a:p>
            <a:pPr lvl="0"/>
            <a:r>
              <a:rPr lang="da-DK"/>
              <a:t>Rediger typografien i masterens</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400308" y="6707121"/>
            <a:ext cx="937272" cy="476080"/>
          </a:xfrm>
        </p:spPr>
        <p:txBody>
          <a:bodyPr/>
          <a:lstStyle/>
          <a:p>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528616" y="1008169"/>
            <a:ext cx="12385718" cy="392065"/>
          </a:xfrm>
        </p:spPr>
        <p:txBody>
          <a:bodyPr>
            <a:normAutofit/>
          </a:bodyPr>
          <a:lstStyle>
            <a:lvl1pPr marL="0" indent="0">
              <a:buNone/>
              <a:defRPr sz="2205"/>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pic>
        <p:nvPicPr>
          <p:cNvPr id="10" name="Billede 9" descr="Et billede, der indeholder tegning&#10;&#10;Automatisk genereret beskrivelse">
            <a:extLst>
              <a:ext uri="{FF2B5EF4-FFF2-40B4-BE49-F238E27FC236}">
                <a16:creationId xmlns:a16="http://schemas.microsoft.com/office/drawing/2014/main" id="{93249C2E-4BCA-964D-85C0-C2D1A793DBF0}"/>
              </a:ext>
            </a:extLst>
          </p:cNvPr>
          <p:cNvPicPr>
            <a:picLocks noChangeAspect="1"/>
          </p:cNvPicPr>
          <p:nvPr userDrawn="1"/>
        </p:nvPicPr>
        <p:blipFill>
          <a:blip r:embed="rId2"/>
          <a:stretch>
            <a:fillRect/>
          </a:stretch>
        </p:blipFill>
        <p:spPr>
          <a:xfrm>
            <a:off x="12399721" y="6935211"/>
            <a:ext cx="546120" cy="309952"/>
          </a:xfrm>
          <a:prstGeom prst="rect">
            <a:avLst/>
          </a:prstGeom>
        </p:spPr>
      </p:pic>
      <p:pic>
        <p:nvPicPr>
          <p:cNvPr id="36" name="Billede 35" descr="Et billede, der indeholder tekst&#10;&#10;Automatisk genereret beskrivelse">
            <a:extLst>
              <a:ext uri="{FF2B5EF4-FFF2-40B4-BE49-F238E27FC236}">
                <a16:creationId xmlns:a16="http://schemas.microsoft.com/office/drawing/2014/main" id="{A3D33C6D-6BF1-2346-8050-17D5739F763B}"/>
              </a:ext>
            </a:extLst>
          </p:cNvPr>
          <p:cNvPicPr>
            <a:picLocks noChangeAspect="1"/>
          </p:cNvPicPr>
          <p:nvPr userDrawn="1"/>
        </p:nvPicPr>
        <p:blipFill rotWithShape="1">
          <a:blip r:embed="rId3"/>
          <a:srcRect t="5810"/>
          <a:stretch/>
        </p:blipFill>
        <p:spPr>
          <a:xfrm>
            <a:off x="-2672586" y="5439250"/>
            <a:ext cx="2432536" cy="2170019"/>
          </a:xfrm>
          <a:prstGeom prst="rect">
            <a:avLst/>
          </a:prstGeom>
        </p:spPr>
      </p:pic>
      <p:sp>
        <p:nvSpPr>
          <p:cNvPr id="37" name="TextBox 17">
            <a:extLst>
              <a:ext uri="{FF2B5EF4-FFF2-40B4-BE49-F238E27FC236}">
                <a16:creationId xmlns:a16="http://schemas.microsoft.com/office/drawing/2014/main" id="{14B87863-93C8-384B-B376-DC631A535261}"/>
              </a:ext>
            </a:extLst>
          </p:cNvPr>
          <p:cNvSpPr txBox="1"/>
          <p:nvPr userDrawn="1"/>
        </p:nvSpPr>
        <p:spPr>
          <a:xfrm>
            <a:off x="-2874632" y="4564059"/>
            <a:ext cx="2571316" cy="700448"/>
          </a:xfrm>
          <a:prstGeom prst="rect">
            <a:avLst/>
          </a:prstGeom>
          <a:noFill/>
        </p:spPr>
        <p:txBody>
          <a:bodyPr wrap="square" lIns="0" tIns="0" rIns="0" bIns="0">
            <a:spAutoFit/>
          </a:bodyPr>
          <a:lstStyle/>
          <a:p>
            <a:pPr algn="r">
              <a:spcBef>
                <a:spcPts val="662"/>
              </a:spcBef>
              <a:defRPr/>
            </a:pPr>
            <a:r>
              <a:rPr lang="en-GB" sz="992" b="1" noProof="1">
                <a:solidFill>
                  <a:schemeClr val="tx2"/>
                </a:solidFill>
                <a:latin typeface="Arial" panose="020B0604020202020204" pitchFamily="34" charset="0"/>
                <a:cs typeface="Arial" panose="020B0604020202020204" pitchFamily="34" charset="0"/>
              </a:rPr>
              <a:t>Vælg layout</a:t>
            </a:r>
            <a:br>
              <a:rPr lang="en-GB" sz="992" b="1" noProof="1">
                <a:solidFill>
                  <a:schemeClr val="tx2"/>
                </a:solidFill>
                <a:latin typeface="Arial" panose="020B0604020202020204" pitchFamily="34" charset="0"/>
                <a:cs typeface="Arial" panose="020B0604020202020204" pitchFamily="34" charset="0"/>
              </a:rPr>
            </a:br>
            <a:r>
              <a:rPr lang="en-GB" sz="992" b="1" noProof="1">
                <a:solidFill>
                  <a:schemeClr val="tx2"/>
                </a:solidFill>
                <a:latin typeface="Arial" panose="020B0604020202020204" pitchFamily="34" charset="0"/>
                <a:cs typeface="Arial" panose="020B0604020202020204" pitchFamily="34" charset="0"/>
              </a:rPr>
              <a:t>1. </a:t>
            </a:r>
            <a:r>
              <a:rPr lang="en-GB" sz="992" noProof="1">
                <a:solidFill>
                  <a:schemeClr val="tx2"/>
                </a:solidFill>
                <a:latin typeface="Arial" panose="020B0604020202020204" pitchFamily="34" charset="0"/>
                <a:cs typeface="Arial" panose="020B0604020202020204" pitchFamily="34" charset="0"/>
              </a:rPr>
              <a:t>Fra værktøjslinjen klik på “ny slide”</a:t>
            </a:r>
          </a:p>
          <a:p>
            <a:pPr algn="r">
              <a:spcBef>
                <a:spcPts val="662"/>
              </a:spcBef>
              <a:defRPr/>
            </a:pPr>
            <a:r>
              <a:rPr lang="en-GB" sz="992" b="1" noProof="1">
                <a:solidFill>
                  <a:schemeClr val="tx2"/>
                </a:solidFill>
                <a:latin typeface="Arial" panose="020B0604020202020204" pitchFamily="34" charset="0"/>
                <a:cs typeface="Arial" panose="020B0604020202020204" pitchFamily="34" charset="0"/>
              </a:rPr>
              <a:t>2. </a:t>
            </a:r>
            <a:r>
              <a:rPr lang="en-GB" sz="992"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38" name="AutoShape 4">
            <a:extLst>
              <a:ext uri="{FF2B5EF4-FFF2-40B4-BE49-F238E27FC236}">
                <a16:creationId xmlns:a16="http://schemas.microsoft.com/office/drawing/2014/main" id="{729AD4B8-FBA3-C747-A811-646FEF9CABFA}"/>
              </a:ext>
            </a:extLst>
          </p:cNvPr>
          <p:cNvSpPr>
            <a:spLocks/>
          </p:cNvSpPr>
          <p:nvPr userDrawn="1"/>
        </p:nvSpPr>
        <p:spPr bwMode="gray">
          <a:xfrm>
            <a:off x="-3857770" y="1"/>
            <a:ext cx="3596473" cy="458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504063">
              <a:tabLst>
                <a:tab pos="196025" algn="l"/>
              </a:tabLst>
              <a:defRPr/>
            </a:pPr>
            <a:r>
              <a:rPr lang="da-DK" sz="992" b="1" dirty="0">
                <a:solidFill>
                  <a:schemeClr val="tx2"/>
                </a:solidFill>
                <a:latin typeface="Arial" panose="020B0604020202020204" pitchFamily="34" charset="0"/>
                <a:cs typeface="Arial" panose="020B0604020202020204" pitchFamily="34" charset="0"/>
              </a:rPr>
              <a:t>Vis hjælpelinjer</a:t>
            </a:r>
          </a:p>
          <a:p>
            <a:pPr algn="r" defTabSz="504063">
              <a:tabLst>
                <a:tab pos="196025" algn="l"/>
              </a:tabLst>
              <a:defRPr/>
            </a:pPr>
            <a:r>
              <a:rPr lang="da-DK" sz="992" dirty="0">
                <a:solidFill>
                  <a:schemeClr val="tx2"/>
                </a:solidFill>
                <a:latin typeface="Arial" panose="020B0604020202020204" pitchFamily="34" charset="0"/>
                <a:cs typeface="Arial" panose="020B0604020202020204" pitchFamily="34" charset="0"/>
              </a:rPr>
              <a:t>1.	Højreklik udenfor slidet og vælg ”Gitter og hjælpelinjer”</a:t>
            </a:r>
          </a:p>
          <a:p>
            <a:pPr marL="252032" indent="-252032" algn="r" defTabSz="504063">
              <a:buFontTx/>
              <a:buAutoNum type="arabicPeriod" startAt="2"/>
              <a:tabLst>
                <a:tab pos="196025" algn="l"/>
              </a:tabLst>
              <a:defRPr/>
            </a:pPr>
            <a:r>
              <a:rPr lang="da-DK" sz="992" dirty="0">
                <a:solidFill>
                  <a:schemeClr val="tx2"/>
                </a:solidFill>
                <a:latin typeface="Arial" panose="020B0604020202020204" pitchFamily="34" charset="0"/>
                <a:cs typeface="Arial" panose="020B0604020202020204" pitchFamily="34" charset="0"/>
              </a:rPr>
              <a:t>Klik ved ”hjælpelinjer” fra drop ned menuen</a:t>
            </a:r>
          </a:p>
        </p:txBody>
      </p:sp>
      <p:sp>
        <p:nvSpPr>
          <p:cNvPr id="39" name="AutoShape 4">
            <a:extLst>
              <a:ext uri="{FF2B5EF4-FFF2-40B4-BE49-F238E27FC236}">
                <a16:creationId xmlns:a16="http://schemas.microsoft.com/office/drawing/2014/main" id="{EDA1BCD2-8ECB-1D46-8A6A-C48767A4BF9B}"/>
              </a:ext>
            </a:extLst>
          </p:cNvPr>
          <p:cNvSpPr>
            <a:spLocks/>
          </p:cNvSpPr>
          <p:nvPr userDrawn="1"/>
        </p:nvSpPr>
        <p:spPr bwMode="gray">
          <a:xfrm>
            <a:off x="-3622949" y="3738144"/>
            <a:ext cx="3330711" cy="610680"/>
          </a:xfrm>
          <a:prstGeom prst="rect">
            <a:avLst/>
          </a:prstGeom>
          <a:noFill/>
          <a:ln w="12700" algn="ctr">
            <a:noFill/>
            <a:miter lim="800000"/>
            <a:headEnd/>
            <a:tailEnd/>
          </a:ln>
          <a:effectLst/>
        </p:spPr>
        <p:txBody>
          <a:bodyPr wrap="square" lIns="0" tIns="0" rIns="0" bIns="0">
            <a:spAutoFit/>
          </a:bodyPr>
          <a:lstStyle/>
          <a:p>
            <a:pPr algn="r" defTabSz="1008226" fontAlgn="base">
              <a:spcAft>
                <a:spcPct val="0"/>
              </a:spcAft>
              <a:defRPr/>
            </a:pPr>
            <a:r>
              <a:rPr lang="da-DK" sz="992"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504063">
              <a:tabLst>
                <a:tab pos="196025" algn="l"/>
              </a:tabLst>
              <a:defRPr/>
            </a:pPr>
            <a:r>
              <a:rPr lang="da-DK" sz="992"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504063">
              <a:buFontTx/>
              <a:buNone/>
              <a:tabLst>
                <a:tab pos="196025" algn="l"/>
              </a:tabLst>
              <a:defRPr/>
            </a:pPr>
            <a:r>
              <a:rPr lang="da-DK" sz="992"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504063">
              <a:buFontTx/>
              <a:buNone/>
              <a:tabLst>
                <a:tab pos="196025" algn="l"/>
              </a:tabLst>
              <a:defRPr/>
            </a:pPr>
            <a:r>
              <a:rPr lang="da-DK" sz="992" noProof="0" dirty="0">
                <a:solidFill>
                  <a:schemeClr val="tx2"/>
                </a:solidFill>
                <a:latin typeface="Arial" panose="020B0604020202020204" pitchFamily="34" charset="0"/>
                <a:cs typeface="Arial" panose="020B0604020202020204" pitchFamily="34" charset="0"/>
              </a:rPr>
              <a:t>3. Klik på ”Anvend på alle”</a:t>
            </a:r>
          </a:p>
        </p:txBody>
      </p:sp>
      <p:sp>
        <p:nvSpPr>
          <p:cNvPr id="40" name="TextBox 20">
            <a:extLst>
              <a:ext uri="{FF2B5EF4-FFF2-40B4-BE49-F238E27FC236}">
                <a16:creationId xmlns:a16="http://schemas.microsoft.com/office/drawing/2014/main" id="{FC38D1B9-07EF-3B4A-A259-430D4F5421AE}"/>
              </a:ext>
            </a:extLst>
          </p:cNvPr>
          <p:cNvSpPr txBox="1">
            <a:spLocks noChangeArrowheads="1"/>
          </p:cNvSpPr>
          <p:nvPr userDrawn="1"/>
        </p:nvSpPr>
        <p:spPr bwMode="auto">
          <a:xfrm>
            <a:off x="-2920882" y="663978"/>
            <a:ext cx="2659585" cy="175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1008126" eaLnBrk="1" fontAlgn="auto" latinLnBrk="0" hangingPunct="1">
              <a:lnSpc>
                <a:spcPct val="100000"/>
              </a:lnSpc>
              <a:spcBef>
                <a:spcPts val="0"/>
              </a:spcBef>
              <a:spcAft>
                <a:spcPts val="0"/>
              </a:spcAft>
              <a:buClrTx/>
              <a:buSzTx/>
              <a:buFontTx/>
              <a:buNone/>
              <a:tabLst/>
              <a:defRPr/>
            </a:pPr>
            <a:r>
              <a:rPr kumimoji="0" lang="da-DK" sz="992"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92"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92"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1008126" eaLnBrk="1" fontAlgn="auto" latinLnBrk="0" hangingPunct="1">
              <a:lnSpc>
                <a:spcPct val="100000"/>
              </a:lnSpc>
              <a:spcBef>
                <a:spcPct val="50000"/>
              </a:spcBef>
              <a:spcAft>
                <a:spcPts val="0"/>
              </a:spcAft>
              <a:buClrTx/>
              <a:buSzTx/>
              <a:buFontTx/>
              <a:buNone/>
              <a:tabLst/>
              <a:defRPr/>
            </a:pPr>
            <a:r>
              <a:rPr kumimoji="0" lang="da-DK" sz="992"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1008126" eaLnBrk="1" fontAlgn="auto" latinLnBrk="0" hangingPunct="1">
              <a:lnSpc>
                <a:spcPct val="100000"/>
              </a:lnSpc>
              <a:spcBef>
                <a:spcPts val="0"/>
              </a:spcBef>
              <a:spcAft>
                <a:spcPts val="0"/>
              </a:spcAft>
              <a:buClrTx/>
              <a:buSzTx/>
              <a:buFontTx/>
              <a:buNone/>
              <a:tabLst/>
              <a:defRPr/>
            </a:pPr>
            <a:endParaRPr kumimoji="0" lang="da-DK" sz="992"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1008126" eaLnBrk="1" fontAlgn="auto" latinLnBrk="0" hangingPunct="1">
              <a:lnSpc>
                <a:spcPct val="100000"/>
              </a:lnSpc>
              <a:spcBef>
                <a:spcPts val="0"/>
              </a:spcBef>
              <a:spcAft>
                <a:spcPts val="0"/>
              </a:spcAft>
              <a:buClrTx/>
              <a:buSzTx/>
              <a:buFontTx/>
              <a:buNone/>
              <a:tabLst/>
              <a:defRPr/>
            </a:pPr>
            <a:r>
              <a:rPr kumimoji="0" lang="da-DK" sz="992"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br>
              <a:rPr kumimoji="0" lang="da-DK" sz="992"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92"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spTree>
    <p:extLst>
      <p:ext uri="{BB962C8B-B14F-4D97-AF65-F5344CB8AC3E}">
        <p14:creationId xmlns:p14="http://schemas.microsoft.com/office/powerpoint/2010/main" val="2933837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565901" y="972319"/>
            <a:ext cx="10080000" cy="900000"/>
          </a:xfrm>
          <a:prstGeom prst="rect">
            <a:avLst/>
          </a:prstGeom>
        </p:spPr>
        <p:txBody>
          <a:bodyPr vert="horz" lIns="0" tIns="45720" rIns="91440" bIns="45720" rtlCol="0" anchor="ctr">
            <a:normAutofit/>
          </a:bodyPr>
          <a:lstStyle/>
          <a:p>
            <a:r>
              <a:rPr lang="da-DK" dirty="0"/>
              <a:t>Klik for at redigere i master</a:t>
            </a:r>
          </a:p>
        </p:txBody>
      </p:sp>
      <p:sp>
        <p:nvSpPr>
          <p:cNvPr id="3" name="Pladsholder til tekst 2"/>
          <p:cNvSpPr>
            <a:spLocks noGrp="1"/>
          </p:cNvSpPr>
          <p:nvPr>
            <p:ph type="body" idx="1"/>
          </p:nvPr>
        </p:nvSpPr>
        <p:spPr>
          <a:xfrm>
            <a:off x="565902" y="2268000"/>
            <a:ext cx="10080000" cy="4320000"/>
          </a:xfrm>
          <a:prstGeom prst="rect">
            <a:avLst/>
          </a:prstGeom>
        </p:spPr>
        <p:txBody>
          <a:bodyPr vert="horz" lIns="0" tIns="45720" rIns="91440" bIns="45720" rtlCol="0">
            <a:noAutofit/>
          </a:bodyPr>
          <a:lstStyle/>
          <a:p>
            <a:pPr lvl="0"/>
            <a:r>
              <a:rPr lang="da-DK" dirty="0"/>
              <a:t>Rediger 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8" name="Billede 7">
            <a:extLst>
              <a:ext uri="{FF2B5EF4-FFF2-40B4-BE49-F238E27FC236}">
                <a16:creationId xmlns:a16="http://schemas.microsoft.com/office/drawing/2014/main" id="{6964B191-7B1B-4A1E-89CF-6F4CD5064B5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65902" y="288001"/>
            <a:ext cx="1944395" cy="360000"/>
          </a:xfrm>
          <a:prstGeom prst="rect">
            <a:avLst/>
          </a:prstGeom>
        </p:spPr>
      </p:pic>
    </p:spTree>
    <p:extLst>
      <p:ext uri="{BB962C8B-B14F-4D97-AF65-F5344CB8AC3E}">
        <p14:creationId xmlns:p14="http://schemas.microsoft.com/office/powerpoint/2010/main" val="4252793153"/>
      </p:ext>
    </p:extLst>
  </p:cSld>
  <p:clrMap bg1="lt1" tx1="dk1" bg2="lt2" tx2="dk2" accent1="accent1" accent2="accent2" accent3="accent3" accent4="accent4" accent5="accent5" accent6="accent6" hlink="hlink" folHlink="folHlink"/>
  <p:sldLayoutIdLst>
    <p:sldLayoutId id="2147483823" r:id="rId1"/>
    <p:sldLayoutId id="2147483828" r:id="rId2"/>
    <p:sldLayoutId id="2147483829" r:id="rId3"/>
    <p:sldLayoutId id="2147483830" r:id="rId4"/>
    <p:sldLayoutId id="2147483831" r:id="rId5"/>
    <p:sldLayoutId id="2147483832" r:id="rId6"/>
    <p:sldLayoutId id="2147483833" r:id="rId7"/>
    <p:sldLayoutId id="2147483834" r:id="rId8"/>
  </p:sldLayoutIdLst>
  <p:hf hdr="0"/>
  <p:txStyles>
    <p:titleStyle>
      <a:lvl1pPr algn="l" defTabSz="914382" rtl="0" eaLnBrk="1" latinLnBrk="0" hangingPunct="1">
        <a:lnSpc>
          <a:spcPct val="90000"/>
        </a:lnSpc>
        <a:spcBef>
          <a:spcPct val="0"/>
        </a:spcBef>
        <a:buNone/>
        <a:defRPr sz="3601" b="1" kern="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596" indent="-228596" algn="l" defTabSz="914382"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685787" indent="-228596" algn="l" defTabSz="914382" rtl="0" eaLnBrk="1" latinLnBrk="0" hangingPunct="1">
        <a:lnSpc>
          <a:spcPct val="90000"/>
        </a:lnSpc>
        <a:spcBef>
          <a:spcPts val="501"/>
        </a:spcBef>
        <a:buFont typeface="Arial" panose="020B0604020202020204" pitchFamily="34" charset="0"/>
        <a:buChar char="•"/>
        <a:defRPr sz="2800" kern="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marL="1142978" indent="-228596" algn="l" defTabSz="914382" rtl="0" eaLnBrk="1" latinLnBrk="0" hangingPunct="1">
        <a:lnSpc>
          <a:spcPct val="90000"/>
        </a:lnSpc>
        <a:spcBef>
          <a:spcPts val="501"/>
        </a:spcBef>
        <a:buFont typeface="Arial" panose="020B0604020202020204" pitchFamily="34" charset="0"/>
        <a:buChar char="•"/>
        <a:defRPr sz="2800" kern="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marL="1600169" indent="-228596" algn="l" defTabSz="914382" rtl="0" eaLnBrk="1" latinLnBrk="0" hangingPunct="1">
        <a:lnSpc>
          <a:spcPct val="90000"/>
        </a:lnSpc>
        <a:spcBef>
          <a:spcPts val="501"/>
        </a:spcBef>
        <a:buFont typeface="Arial" panose="020B0604020202020204" pitchFamily="34" charset="0"/>
        <a:buChar char="•"/>
        <a:defRPr sz="2800" kern="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marL="2057361" indent="-228596" algn="l" defTabSz="914382" rtl="0" eaLnBrk="1" latinLnBrk="0" hangingPunct="1">
        <a:lnSpc>
          <a:spcPct val="90000"/>
        </a:lnSpc>
        <a:spcBef>
          <a:spcPts val="501"/>
        </a:spcBef>
        <a:buFont typeface="Arial" panose="020B0604020202020204" pitchFamily="34" charset="0"/>
        <a:buChar char="•"/>
        <a:defRPr sz="2800" kern="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vl6pPr marL="2514552" indent="-228596" algn="l" defTabSz="914382"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743" indent="-228596" algn="l" defTabSz="914382"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8934" indent="-228596" algn="l" defTabSz="914382"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125" indent="-228596" algn="l" defTabSz="914382"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382" rtl="0" eaLnBrk="1" latinLnBrk="0" hangingPunct="1">
        <a:defRPr sz="1800" kern="1200">
          <a:solidFill>
            <a:schemeClr val="tx1"/>
          </a:solidFill>
          <a:latin typeface="+mn-lt"/>
          <a:ea typeface="+mn-ea"/>
          <a:cs typeface="+mn-cs"/>
        </a:defRPr>
      </a:lvl1pPr>
      <a:lvl2pPr marL="457191" algn="l" defTabSz="914382" rtl="0" eaLnBrk="1" latinLnBrk="0" hangingPunct="1">
        <a:defRPr sz="1800" kern="1200">
          <a:solidFill>
            <a:schemeClr val="tx1"/>
          </a:solidFill>
          <a:latin typeface="+mn-lt"/>
          <a:ea typeface="+mn-ea"/>
          <a:cs typeface="+mn-cs"/>
        </a:defRPr>
      </a:lvl2pPr>
      <a:lvl3pPr marL="914382" algn="l" defTabSz="914382" rtl="0" eaLnBrk="1" latinLnBrk="0" hangingPunct="1">
        <a:defRPr sz="1800" kern="1200">
          <a:solidFill>
            <a:schemeClr val="tx1"/>
          </a:solidFill>
          <a:latin typeface="+mn-lt"/>
          <a:ea typeface="+mn-ea"/>
          <a:cs typeface="+mn-cs"/>
        </a:defRPr>
      </a:lvl3pPr>
      <a:lvl4pPr marL="1371573" algn="l" defTabSz="914382" rtl="0" eaLnBrk="1" latinLnBrk="0" hangingPunct="1">
        <a:defRPr sz="1800" kern="1200">
          <a:solidFill>
            <a:schemeClr val="tx1"/>
          </a:solidFill>
          <a:latin typeface="+mn-lt"/>
          <a:ea typeface="+mn-ea"/>
          <a:cs typeface="+mn-cs"/>
        </a:defRPr>
      </a:lvl4pPr>
      <a:lvl5pPr marL="1828764" algn="l" defTabSz="914382" rtl="0" eaLnBrk="1" latinLnBrk="0" hangingPunct="1">
        <a:defRPr sz="1800" kern="1200">
          <a:solidFill>
            <a:schemeClr val="tx1"/>
          </a:solidFill>
          <a:latin typeface="+mn-lt"/>
          <a:ea typeface="+mn-ea"/>
          <a:cs typeface="+mn-cs"/>
        </a:defRPr>
      </a:lvl5pPr>
      <a:lvl6pPr marL="2285957" algn="l" defTabSz="914382" rtl="0" eaLnBrk="1" latinLnBrk="0" hangingPunct="1">
        <a:defRPr sz="1800" kern="1200">
          <a:solidFill>
            <a:schemeClr val="tx1"/>
          </a:solidFill>
          <a:latin typeface="+mn-lt"/>
          <a:ea typeface="+mn-ea"/>
          <a:cs typeface="+mn-cs"/>
        </a:defRPr>
      </a:lvl6pPr>
      <a:lvl7pPr marL="2743148" algn="l" defTabSz="914382" rtl="0" eaLnBrk="1" latinLnBrk="0" hangingPunct="1">
        <a:defRPr sz="1800" kern="1200">
          <a:solidFill>
            <a:schemeClr val="tx1"/>
          </a:solidFill>
          <a:latin typeface="+mn-lt"/>
          <a:ea typeface="+mn-ea"/>
          <a:cs typeface="+mn-cs"/>
        </a:defRPr>
      </a:lvl7pPr>
      <a:lvl8pPr marL="3200339" algn="l" defTabSz="914382" rtl="0" eaLnBrk="1" latinLnBrk="0" hangingPunct="1">
        <a:defRPr sz="1800" kern="1200">
          <a:solidFill>
            <a:schemeClr val="tx1"/>
          </a:solidFill>
          <a:latin typeface="+mn-lt"/>
          <a:ea typeface="+mn-ea"/>
          <a:cs typeface="+mn-cs"/>
        </a:defRPr>
      </a:lvl8pPr>
      <a:lvl9pPr marL="3657530" algn="l" defTabSz="9143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comments" Target="../comments/comment1.xml"/><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www.opiroeg.dk/" TargetMode="External"/><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gif"/></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829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528942" y="1662183"/>
            <a:ext cx="5954494" cy="4905251"/>
          </a:xfrm>
        </p:spPr>
        <p:txBody>
          <a:bodyPr>
            <a:normAutofit/>
          </a:bodyPr>
          <a:lstStyle/>
          <a:p>
            <a:pPr marL="189024" indent="-189024"/>
            <a:r>
              <a:rPr lang="da-DK" sz="2867" dirty="0"/>
              <a:t>Lær at sige nej.</a:t>
            </a:r>
          </a:p>
          <a:p>
            <a:pPr marL="189024" indent="-189024"/>
            <a:endParaRPr lang="da-DK" sz="2867" dirty="0"/>
          </a:p>
          <a:p>
            <a:pPr marL="189024" indent="-189024"/>
            <a:r>
              <a:rPr lang="da-DK" sz="2867" dirty="0"/>
              <a:t>Stå ved sin beslutning.</a:t>
            </a:r>
          </a:p>
          <a:p>
            <a:pPr marL="189024" indent="-189024"/>
            <a:endParaRPr lang="da-DK" sz="2867" dirty="0"/>
          </a:p>
          <a:p>
            <a:pPr marL="189024" indent="-189024"/>
            <a:r>
              <a:rPr lang="da-DK" sz="2867" dirty="0"/>
              <a:t>Sig nej til nikotin og ja til vennen.</a:t>
            </a:r>
          </a:p>
        </p:txBody>
      </p:sp>
      <p:pic>
        <p:nvPicPr>
          <p:cNvPr id="5" name="Bille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0050" y="1447882"/>
            <a:ext cx="1028270" cy="1219902"/>
          </a:xfrm>
          <a:prstGeom prst="rect">
            <a:avLst/>
          </a:prstGeom>
        </p:spPr>
      </p:pic>
      <p:pic>
        <p:nvPicPr>
          <p:cNvPr id="6" name="Billede 5"/>
          <p:cNvPicPr>
            <a:picLocks noChangeAspect="1"/>
          </p:cNvPicPr>
          <p:nvPr/>
        </p:nvPicPr>
        <p:blipFill>
          <a:blip r:embed="rId4"/>
          <a:stretch>
            <a:fillRect/>
          </a:stretch>
        </p:blipFill>
        <p:spPr>
          <a:xfrm rot="674638">
            <a:off x="7146864" y="2166299"/>
            <a:ext cx="5505893" cy="4905251"/>
          </a:xfrm>
          <a:prstGeom prst="rect">
            <a:avLst/>
          </a:prstGeom>
        </p:spPr>
      </p:pic>
      <p:sp>
        <p:nvSpPr>
          <p:cNvPr id="4" name="Titel 1">
            <a:extLst>
              <a:ext uri="{FF2B5EF4-FFF2-40B4-BE49-F238E27FC236}">
                <a16:creationId xmlns:a16="http://schemas.microsoft.com/office/drawing/2014/main" id="{D24F2641-EDC4-891A-EB93-18D3991F3FD6}"/>
              </a:ext>
            </a:extLst>
          </p:cNvPr>
          <p:cNvSpPr txBox="1">
            <a:spLocks/>
          </p:cNvSpPr>
          <p:nvPr/>
        </p:nvSpPr>
        <p:spPr>
          <a:xfrm>
            <a:off x="528941" y="378715"/>
            <a:ext cx="12385068" cy="56359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r>
              <a:rPr lang="da-DK" sz="3969" dirty="0">
                <a:solidFill>
                  <a:srgbClr val="FF0000"/>
                </a:solidFill>
              </a:rPr>
              <a:t>Modstå direkte og indirekte gruppepres</a:t>
            </a:r>
            <a:br>
              <a:rPr lang="da-DK" sz="3969" dirty="0">
                <a:solidFill>
                  <a:srgbClr val="92D050"/>
                </a:solidFill>
              </a:rPr>
            </a:br>
            <a:endParaRPr lang="da-DK" sz="3749" dirty="0"/>
          </a:p>
        </p:txBody>
      </p:sp>
    </p:spTree>
    <p:extLst>
      <p:ext uri="{BB962C8B-B14F-4D97-AF65-F5344CB8AC3E}">
        <p14:creationId xmlns:p14="http://schemas.microsoft.com/office/powerpoint/2010/main" val="1976776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Forståelse for afhængighed</a:t>
            </a:r>
            <a:br>
              <a:rPr lang="da-DK" dirty="0"/>
            </a:br>
            <a:endParaRPr lang="da-DK" dirty="0"/>
          </a:p>
        </p:txBody>
      </p:sp>
      <p:sp>
        <p:nvSpPr>
          <p:cNvPr id="5" name="Ellipse 4"/>
          <p:cNvSpPr/>
          <p:nvPr/>
        </p:nvSpPr>
        <p:spPr>
          <a:xfrm rot="10800000" flipV="1">
            <a:off x="5775631" y="3437312"/>
            <a:ext cx="3576987" cy="3578292"/>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205" dirty="0"/>
              <a:t>Social</a:t>
            </a:r>
          </a:p>
        </p:txBody>
      </p:sp>
      <p:sp>
        <p:nvSpPr>
          <p:cNvPr id="6" name="Ellipse 5"/>
          <p:cNvSpPr/>
          <p:nvPr/>
        </p:nvSpPr>
        <p:spPr>
          <a:xfrm rot="10800000" flipV="1">
            <a:off x="4402997" y="1027360"/>
            <a:ext cx="3590604" cy="35385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205" dirty="0"/>
              <a:t>Psykologisk</a:t>
            </a:r>
          </a:p>
        </p:txBody>
      </p:sp>
      <p:sp>
        <p:nvSpPr>
          <p:cNvPr id="7" name="Ellipse 6"/>
          <p:cNvSpPr/>
          <p:nvPr/>
        </p:nvSpPr>
        <p:spPr>
          <a:xfrm rot="10800000" flipV="1">
            <a:off x="2832263" y="3633384"/>
            <a:ext cx="3569506" cy="34796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205" dirty="0"/>
              <a:t>Fysisk</a:t>
            </a:r>
          </a:p>
        </p:txBody>
      </p:sp>
    </p:spTree>
    <p:extLst>
      <p:ext uri="{BB962C8B-B14F-4D97-AF65-F5344CB8AC3E}">
        <p14:creationId xmlns:p14="http://schemas.microsoft.com/office/powerpoint/2010/main" val="2554751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p:cNvPicPr>
            <a:picLocks noGrp="1" noChangeAspect="1"/>
          </p:cNvPicPr>
          <p:nvPr>
            <p:ph idx="1"/>
          </p:nvPr>
        </p:nvPicPr>
        <p:blipFill rotWithShape="1">
          <a:blip r:embed="rId3"/>
          <a:srcRect l="17128" t="14068" r="15718" b="19060"/>
          <a:stretch/>
        </p:blipFill>
        <p:spPr>
          <a:xfrm>
            <a:off x="353" y="-240040"/>
            <a:ext cx="13442244" cy="7053903"/>
          </a:xfrm>
          <a:prstGeom prst="rect">
            <a:avLst/>
          </a:prstGeom>
        </p:spPr>
      </p:pic>
      <p:sp>
        <p:nvSpPr>
          <p:cNvPr id="2" name="Titel 8">
            <a:extLst>
              <a:ext uri="{FF2B5EF4-FFF2-40B4-BE49-F238E27FC236}">
                <a16:creationId xmlns:a16="http://schemas.microsoft.com/office/drawing/2014/main" id="{A6CBF94E-E214-3036-3496-58D71BF08261}"/>
              </a:ext>
            </a:extLst>
          </p:cNvPr>
          <p:cNvSpPr>
            <a:spLocks noGrp="1"/>
          </p:cNvSpPr>
          <p:nvPr>
            <p:ph type="title"/>
          </p:nvPr>
        </p:nvSpPr>
        <p:spPr>
          <a:xfrm>
            <a:off x="528941" y="486582"/>
            <a:ext cx="12385068" cy="563594"/>
          </a:xfrm>
        </p:spPr>
        <p:txBody>
          <a:bodyPr>
            <a:normAutofit fontScale="90000"/>
          </a:bodyPr>
          <a:lstStyle/>
          <a:p>
            <a:r>
              <a:rPr lang="da-DK" dirty="0"/>
              <a:t>Nikotinstart, afhængighed og stop</a:t>
            </a:r>
          </a:p>
        </p:txBody>
      </p:sp>
    </p:spTree>
    <p:extLst>
      <p:ext uri="{BB962C8B-B14F-4D97-AF65-F5344CB8AC3E}">
        <p14:creationId xmlns:p14="http://schemas.microsoft.com/office/powerpoint/2010/main" val="2191387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EFC330-8F0B-0E01-A2B9-DB7C1CD8F707}"/>
              </a:ext>
            </a:extLst>
          </p:cNvPr>
          <p:cNvSpPr>
            <a:spLocks noGrp="1"/>
          </p:cNvSpPr>
          <p:nvPr>
            <p:ph type="title"/>
          </p:nvPr>
        </p:nvSpPr>
        <p:spPr/>
        <p:txBody>
          <a:bodyPr/>
          <a:lstStyle/>
          <a:p>
            <a:r>
              <a:rPr lang="da-DK" dirty="0"/>
              <a:t>Abstinenser</a:t>
            </a:r>
          </a:p>
        </p:txBody>
      </p:sp>
      <p:pic>
        <p:nvPicPr>
          <p:cNvPr id="8" name="Billede 7">
            <a:extLst>
              <a:ext uri="{FF2B5EF4-FFF2-40B4-BE49-F238E27FC236}">
                <a16:creationId xmlns:a16="http://schemas.microsoft.com/office/drawing/2014/main" id="{72DD1734-E255-0FD9-97E3-A229AAD6E774}"/>
              </a:ext>
            </a:extLst>
          </p:cNvPr>
          <p:cNvPicPr>
            <a:picLocks noChangeAspect="1"/>
          </p:cNvPicPr>
          <p:nvPr/>
        </p:nvPicPr>
        <p:blipFill>
          <a:blip r:embed="rId3"/>
          <a:stretch>
            <a:fillRect/>
          </a:stretch>
        </p:blipFill>
        <p:spPr>
          <a:xfrm>
            <a:off x="5354336" y="2064633"/>
            <a:ext cx="2137684" cy="3053835"/>
          </a:xfrm>
          <a:prstGeom prst="rect">
            <a:avLst/>
          </a:prstGeom>
        </p:spPr>
      </p:pic>
      <p:pic>
        <p:nvPicPr>
          <p:cNvPr id="12" name="Billede 11">
            <a:extLst>
              <a:ext uri="{FF2B5EF4-FFF2-40B4-BE49-F238E27FC236}">
                <a16:creationId xmlns:a16="http://schemas.microsoft.com/office/drawing/2014/main" id="{4E24B93E-1042-9D24-DF57-4AAA7B9DF66B}"/>
              </a:ext>
            </a:extLst>
          </p:cNvPr>
          <p:cNvPicPr>
            <a:picLocks noChangeAspect="1"/>
          </p:cNvPicPr>
          <p:nvPr/>
        </p:nvPicPr>
        <p:blipFill>
          <a:blip r:embed="rId4"/>
          <a:stretch>
            <a:fillRect/>
          </a:stretch>
        </p:blipFill>
        <p:spPr>
          <a:xfrm>
            <a:off x="8671668" y="2347344"/>
            <a:ext cx="2569071" cy="2726361"/>
          </a:xfrm>
          <a:prstGeom prst="rect">
            <a:avLst/>
          </a:prstGeom>
        </p:spPr>
      </p:pic>
      <p:pic>
        <p:nvPicPr>
          <p:cNvPr id="16" name="Billede 15">
            <a:extLst>
              <a:ext uri="{FF2B5EF4-FFF2-40B4-BE49-F238E27FC236}">
                <a16:creationId xmlns:a16="http://schemas.microsoft.com/office/drawing/2014/main" id="{5CE2BF7F-E9E5-6B53-3950-D354CA9A36DA}"/>
              </a:ext>
            </a:extLst>
          </p:cNvPr>
          <p:cNvPicPr>
            <a:picLocks noChangeAspect="1"/>
          </p:cNvPicPr>
          <p:nvPr/>
        </p:nvPicPr>
        <p:blipFill>
          <a:blip r:embed="rId5"/>
          <a:stretch>
            <a:fillRect/>
          </a:stretch>
        </p:blipFill>
        <p:spPr>
          <a:xfrm>
            <a:off x="1067599" y="2324030"/>
            <a:ext cx="3277005" cy="2699328"/>
          </a:xfrm>
          <a:prstGeom prst="rect">
            <a:avLst/>
          </a:prstGeom>
        </p:spPr>
      </p:pic>
    </p:spTree>
    <p:extLst>
      <p:ext uri="{BB962C8B-B14F-4D97-AF65-F5344CB8AC3E}">
        <p14:creationId xmlns:p14="http://schemas.microsoft.com/office/powerpoint/2010/main" val="1441956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528942" y="1662183"/>
            <a:ext cx="5954494" cy="4905251"/>
          </a:xfrm>
        </p:spPr>
        <p:txBody>
          <a:bodyPr>
            <a:normAutofit/>
          </a:bodyPr>
          <a:lstStyle/>
          <a:p>
            <a:pPr marL="189024" indent="-189024"/>
            <a:r>
              <a:rPr lang="da-DK" sz="2867" dirty="0"/>
              <a:t>Langt de fleste vil gerne stoppe.</a:t>
            </a:r>
          </a:p>
          <a:p>
            <a:pPr marL="189024" indent="-189024"/>
            <a:endParaRPr lang="da-DK" sz="2867" dirty="0"/>
          </a:p>
          <a:p>
            <a:pPr marL="189024" indent="-189024"/>
            <a:r>
              <a:rPr lang="da-DK" sz="2867" dirty="0"/>
              <a:t>Blandede følelser er okay.</a:t>
            </a:r>
          </a:p>
          <a:p>
            <a:pPr marL="189024" indent="-189024"/>
            <a:endParaRPr lang="da-DK" sz="2867" dirty="0"/>
          </a:p>
          <a:p>
            <a:pPr marL="189024" indent="-189024"/>
            <a:r>
              <a:rPr lang="da-DK" sz="2867" dirty="0"/>
              <a:t>Nysgerrighed giver refleksion.</a:t>
            </a:r>
          </a:p>
          <a:p>
            <a:pPr marL="189024" indent="-189024"/>
            <a:endParaRPr lang="da-DK" sz="2867" dirty="0"/>
          </a:p>
          <a:p>
            <a:pPr marL="189024" indent="-189024"/>
            <a:endParaRPr lang="da-DK" sz="2867" dirty="0"/>
          </a:p>
        </p:txBody>
      </p:sp>
      <p:sp>
        <p:nvSpPr>
          <p:cNvPr id="4" name="Titel 1">
            <a:extLst>
              <a:ext uri="{FF2B5EF4-FFF2-40B4-BE49-F238E27FC236}">
                <a16:creationId xmlns:a16="http://schemas.microsoft.com/office/drawing/2014/main" id="{D24F2641-EDC4-891A-EB93-18D3991F3FD6}"/>
              </a:ext>
            </a:extLst>
          </p:cNvPr>
          <p:cNvSpPr txBox="1">
            <a:spLocks/>
          </p:cNvSpPr>
          <p:nvPr/>
        </p:nvSpPr>
        <p:spPr>
          <a:xfrm>
            <a:off x="528941" y="378715"/>
            <a:ext cx="12385068" cy="56359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r>
              <a:rPr lang="da-DK" sz="3969" dirty="0">
                <a:solidFill>
                  <a:srgbClr val="FF0000"/>
                </a:solidFill>
              </a:rPr>
              <a:t>Motivation skal komme indefra</a:t>
            </a:r>
            <a:endParaRPr lang="da-DK" sz="3749" dirty="0"/>
          </a:p>
        </p:txBody>
      </p:sp>
      <p:grpSp>
        <p:nvGrpSpPr>
          <p:cNvPr id="80" name="Gruppe 79">
            <a:extLst>
              <a:ext uri="{FF2B5EF4-FFF2-40B4-BE49-F238E27FC236}">
                <a16:creationId xmlns:a16="http://schemas.microsoft.com/office/drawing/2014/main" id="{5CB77A17-F9E2-08B8-D261-921BF5D630C8}"/>
              </a:ext>
            </a:extLst>
          </p:cNvPr>
          <p:cNvGrpSpPr/>
          <p:nvPr/>
        </p:nvGrpSpPr>
        <p:grpSpPr>
          <a:xfrm>
            <a:off x="5666645" y="2474580"/>
            <a:ext cx="7738333" cy="4128392"/>
            <a:chOff x="4960559" y="2266089"/>
            <a:chExt cx="7018601" cy="3744416"/>
          </a:xfrm>
        </p:grpSpPr>
        <p:cxnSp>
          <p:nvCxnSpPr>
            <p:cNvPr id="57" name="Lige forbindelse 56">
              <a:extLst>
                <a:ext uri="{FF2B5EF4-FFF2-40B4-BE49-F238E27FC236}">
                  <a16:creationId xmlns:a16="http://schemas.microsoft.com/office/drawing/2014/main" id="{45A7CD72-2336-B119-0CCE-D561B874A6F2}"/>
                </a:ext>
              </a:extLst>
            </p:cNvPr>
            <p:cNvCxnSpPr/>
            <p:nvPr/>
          </p:nvCxnSpPr>
          <p:spPr bwMode="auto">
            <a:xfrm>
              <a:off x="8200919" y="2266089"/>
              <a:ext cx="0" cy="3744416"/>
            </a:xfrm>
            <a:prstGeom prst="line">
              <a:avLst/>
            </a:prstGeom>
            <a:solidFill>
              <a:schemeClr val="tx2"/>
            </a:solidFill>
            <a:ln w="38100" cap="flat" cmpd="sng" algn="ctr">
              <a:solidFill>
                <a:schemeClr val="tx1"/>
              </a:solidFill>
              <a:prstDash val="solid"/>
              <a:round/>
              <a:headEnd type="none" w="med" len="med"/>
              <a:tailEnd type="none" w="med" len="med"/>
            </a:ln>
            <a:effectLst/>
          </p:spPr>
        </p:cxnSp>
        <p:cxnSp>
          <p:nvCxnSpPr>
            <p:cNvPr id="58" name="Lige forbindelse 57">
              <a:extLst>
                <a:ext uri="{FF2B5EF4-FFF2-40B4-BE49-F238E27FC236}">
                  <a16:creationId xmlns:a16="http://schemas.microsoft.com/office/drawing/2014/main" id="{CAFABFFE-6FCA-7887-EF22-7E1D81CA0249}"/>
                </a:ext>
              </a:extLst>
            </p:cNvPr>
            <p:cNvCxnSpPr/>
            <p:nvPr/>
          </p:nvCxnSpPr>
          <p:spPr bwMode="auto">
            <a:xfrm>
              <a:off x="4960559" y="4066289"/>
              <a:ext cx="6768752" cy="0"/>
            </a:xfrm>
            <a:prstGeom prst="line">
              <a:avLst/>
            </a:prstGeom>
            <a:solidFill>
              <a:schemeClr val="tx2"/>
            </a:solidFill>
            <a:ln w="38100" cap="flat" cmpd="sng" algn="ctr">
              <a:solidFill>
                <a:schemeClr val="tx1"/>
              </a:solidFill>
              <a:prstDash val="solid"/>
              <a:round/>
              <a:headEnd type="none" w="med" len="med"/>
              <a:tailEnd type="none" w="med" len="med"/>
            </a:ln>
            <a:effectLst/>
          </p:spPr>
        </p:cxnSp>
        <p:sp>
          <p:nvSpPr>
            <p:cNvPr id="59" name="Tekstboks 9">
              <a:extLst>
                <a:ext uri="{FF2B5EF4-FFF2-40B4-BE49-F238E27FC236}">
                  <a16:creationId xmlns:a16="http://schemas.microsoft.com/office/drawing/2014/main" id="{AB9F5C4E-146B-58F4-367C-8F454F317ACC}"/>
                </a:ext>
              </a:extLst>
            </p:cNvPr>
            <p:cNvSpPr txBox="1"/>
            <p:nvPr/>
          </p:nvSpPr>
          <p:spPr>
            <a:xfrm>
              <a:off x="5242171" y="2826930"/>
              <a:ext cx="2185014" cy="576213"/>
            </a:xfrm>
            <a:prstGeom prst="rect">
              <a:avLst/>
            </a:prstGeom>
            <a:noFill/>
          </p:spPr>
          <p:txBody>
            <a:bodyPr wrap="square" rtlCol="0">
              <a:spAutoFit/>
            </a:bodyPr>
            <a:lstStyle/>
            <a:p>
              <a:r>
                <a:rPr lang="da-DK" sz="1764" dirty="0">
                  <a:solidFill>
                    <a:srgbClr val="000000"/>
                  </a:solidFill>
                  <a:latin typeface="+mj-lt"/>
                </a:rPr>
                <a:t>Fordele ved at ryge eller bruge snus</a:t>
              </a:r>
            </a:p>
          </p:txBody>
        </p:sp>
        <p:sp>
          <p:nvSpPr>
            <p:cNvPr id="60" name="Tekstboks 10">
              <a:extLst>
                <a:ext uri="{FF2B5EF4-FFF2-40B4-BE49-F238E27FC236}">
                  <a16:creationId xmlns:a16="http://schemas.microsoft.com/office/drawing/2014/main" id="{A2474EB0-8377-C56A-04A9-CCD919B08481}"/>
                </a:ext>
              </a:extLst>
            </p:cNvPr>
            <p:cNvSpPr txBox="1"/>
            <p:nvPr/>
          </p:nvSpPr>
          <p:spPr>
            <a:xfrm>
              <a:off x="8781906" y="4700269"/>
              <a:ext cx="2492105" cy="576213"/>
            </a:xfrm>
            <a:prstGeom prst="rect">
              <a:avLst/>
            </a:prstGeom>
            <a:noFill/>
          </p:spPr>
          <p:txBody>
            <a:bodyPr wrap="square" rtlCol="0">
              <a:spAutoFit/>
            </a:bodyPr>
            <a:lstStyle/>
            <a:p>
              <a:r>
                <a:rPr lang="da-DK" sz="1764" dirty="0">
                  <a:solidFill>
                    <a:srgbClr val="000000"/>
                  </a:solidFill>
                  <a:latin typeface="+mj-lt"/>
                </a:rPr>
                <a:t>Fordele ved rygestop eller snusstop </a:t>
              </a:r>
            </a:p>
          </p:txBody>
        </p:sp>
        <p:sp>
          <p:nvSpPr>
            <p:cNvPr id="61" name="Tekstboks 11">
              <a:extLst>
                <a:ext uri="{FF2B5EF4-FFF2-40B4-BE49-F238E27FC236}">
                  <a16:creationId xmlns:a16="http://schemas.microsoft.com/office/drawing/2014/main" id="{E68CB100-A843-5BDD-D39D-AB5612046206}"/>
                </a:ext>
              </a:extLst>
            </p:cNvPr>
            <p:cNvSpPr txBox="1"/>
            <p:nvPr/>
          </p:nvSpPr>
          <p:spPr>
            <a:xfrm>
              <a:off x="8758480" y="2858314"/>
              <a:ext cx="2729172" cy="576213"/>
            </a:xfrm>
            <a:prstGeom prst="rect">
              <a:avLst/>
            </a:prstGeom>
            <a:noFill/>
          </p:spPr>
          <p:txBody>
            <a:bodyPr wrap="square" rtlCol="0">
              <a:spAutoFit/>
            </a:bodyPr>
            <a:lstStyle/>
            <a:p>
              <a:r>
                <a:rPr lang="da-DK" sz="1764" dirty="0">
                  <a:solidFill>
                    <a:srgbClr val="000000"/>
                  </a:solidFill>
                  <a:latin typeface="+mj-lt"/>
                </a:rPr>
                <a:t>Ulemper ved at ryge eller bruge snus</a:t>
              </a:r>
            </a:p>
          </p:txBody>
        </p:sp>
        <p:sp>
          <p:nvSpPr>
            <p:cNvPr id="62" name="Tekstboks 12">
              <a:extLst>
                <a:ext uri="{FF2B5EF4-FFF2-40B4-BE49-F238E27FC236}">
                  <a16:creationId xmlns:a16="http://schemas.microsoft.com/office/drawing/2014/main" id="{BDBC58B9-7BA4-A47E-1355-150FA4D2230F}"/>
                </a:ext>
              </a:extLst>
            </p:cNvPr>
            <p:cNvSpPr txBox="1"/>
            <p:nvPr/>
          </p:nvSpPr>
          <p:spPr>
            <a:xfrm>
              <a:off x="5165259" y="4695401"/>
              <a:ext cx="2808312" cy="576213"/>
            </a:xfrm>
            <a:prstGeom prst="rect">
              <a:avLst/>
            </a:prstGeom>
            <a:noFill/>
          </p:spPr>
          <p:txBody>
            <a:bodyPr wrap="square" rtlCol="0">
              <a:spAutoFit/>
            </a:bodyPr>
            <a:lstStyle/>
            <a:p>
              <a:r>
                <a:rPr lang="da-DK" sz="1764" dirty="0">
                  <a:solidFill>
                    <a:srgbClr val="000000"/>
                  </a:solidFill>
                  <a:latin typeface="+mj-lt"/>
                </a:rPr>
                <a:t>Ulemper ved rygestop eller snusstop</a:t>
              </a:r>
            </a:p>
          </p:txBody>
        </p:sp>
        <p:grpSp>
          <p:nvGrpSpPr>
            <p:cNvPr id="63" name="Group 205">
              <a:extLst>
                <a:ext uri="{FF2B5EF4-FFF2-40B4-BE49-F238E27FC236}">
                  <a16:creationId xmlns:a16="http://schemas.microsoft.com/office/drawing/2014/main" id="{9CEBC37E-08D1-DA5E-A797-263BCC04F40E}"/>
                </a:ext>
              </a:extLst>
            </p:cNvPr>
            <p:cNvGrpSpPr>
              <a:grpSpLocks/>
            </p:cNvGrpSpPr>
            <p:nvPr/>
          </p:nvGrpSpPr>
          <p:grpSpPr bwMode="auto">
            <a:xfrm>
              <a:off x="7096176" y="2577533"/>
              <a:ext cx="800792" cy="783443"/>
              <a:chOff x="4974" y="1129"/>
              <a:chExt cx="182" cy="182"/>
            </a:xfrm>
            <a:solidFill>
              <a:schemeClr val="accent6"/>
            </a:solidFill>
          </p:grpSpPr>
          <p:sp>
            <p:nvSpPr>
              <p:cNvPr id="64" name="Freeform 206">
                <a:extLst>
                  <a:ext uri="{FF2B5EF4-FFF2-40B4-BE49-F238E27FC236}">
                    <a16:creationId xmlns:a16="http://schemas.microsoft.com/office/drawing/2014/main" id="{9F040C1F-7A31-C0A3-07E1-5A1514087681}"/>
                  </a:ext>
                </a:extLst>
              </p:cNvPr>
              <p:cNvSpPr>
                <a:spLocks noChangeArrowheads="1"/>
              </p:cNvSpPr>
              <p:nvPr/>
            </p:nvSpPr>
            <p:spPr bwMode="auto">
              <a:xfrm>
                <a:off x="4974" y="1286"/>
                <a:ext cx="140" cy="25"/>
              </a:xfrm>
              <a:custGeom>
                <a:avLst/>
                <a:gdLst>
                  <a:gd name="T0" fmla="*/ 599 w 622"/>
                  <a:gd name="T1" fmla="*/ 92 h 116"/>
                  <a:gd name="T2" fmla="*/ 599 w 622"/>
                  <a:gd name="T3" fmla="*/ 92 h 116"/>
                  <a:gd name="T4" fmla="*/ 599 w 622"/>
                  <a:gd name="T5" fmla="*/ 92 h 116"/>
                  <a:gd name="T6" fmla="*/ 22 w 622"/>
                  <a:gd name="T7" fmla="*/ 92 h 116"/>
                  <a:gd name="T8" fmla="*/ 22 w 622"/>
                  <a:gd name="T9" fmla="*/ 24 h 116"/>
                  <a:gd name="T10" fmla="*/ 599 w 622"/>
                  <a:gd name="T11" fmla="*/ 24 h 116"/>
                  <a:gd name="T12" fmla="*/ 599 w 622"/>
                  <a:gd name="T13" fmla="*/ 92 h 116"/>
                  <a:gd name="T14" fmla="*/ 610 w 622"/>
                  <a:gd name="T15" fmla="*/ 0 h 116"/>
                  <a:gd name="T16" fmla="*/ 610 w 622"/>
                  <a:gd name="T17" fmla="*/ 0 h 116"/>
                  <a:gd name="T18" fmla="*/ 610 w 622"/>
                  <a:gd name="T19" fmla="*/ 0 h 116"/>
                  <a:gd name="T20" fmla="*/ 11 w 622"/>
                  <a:gd name="T21" fmla="*/ 0 h 116"/>
                  <a:gd name="T22" fmla="*/ 11 w 622"/>
                  <a:gd name="T23" fmla="*/ 0 h 116"/>
                  <a:gd name="T24" fmla="*/ 0 w 622"/>
                  <a:gd name="T25" fmla="*/ 13 h 116"/>
                  <a:gd name="T26" fmla="*/ 0 w 622"/>
                  <a:gd name="T27" fmla="*/ 13 h 116"/>
                  <a:gd name="T28" fmla="*/ 0 w 622"/>
                  <a:gd name="T29" fmla="*/ 103 h 116"/>
                  <a:gd name="T30" fmla="*/ 0 w 622"/>
                  <a:gd name="T31" fmla="*/ 103 h 116"/>
                  <a:gd name="T32" fmla="*/ 11 w 622"/>
                  <a:gd name="T33" fmla="*/ 115 h 116"/>
                  <a:gd name="T34" fmla="*/ 11 w 622"/>
                  <a:gd name="T35" fmla="*/ 115 h 116"/>
                  <a:gd name="T36" fmla="*/ 610 w 622"/>
                  <a:gd name="T37" fmla="*/ 115 h 116"/>
                  <a:gd name="T38" fmla="*/ 610 w 622"/>
                  <a:gd name="T39" fmla="*/ 115 h 116"/>
                  <a:gd name="T40" fmla="*/ 621 w 622"/>
                  <a:gd name="T41" fmla="*/ 103 h 116"/>
                  <a:gd name="T42" fmla="*/ 621 w 622"/>
                  <a:gd name="T43" fmla="*/ 103 h 116"/>
                  <a:gd name="T44" fmla="*/ 621 w 622"/>
                  <a:gd name="T45" fmla="*/ 13 h 116"/>
                  <a:gd name="T46" fmla="*/ 621 w 622"/>
                  <a:gd name="T47" fmla="*/ 13 h 116"/>
                  <a:gd name="T48" fmla="*/ 610 w 622"/>
                  <a:gd name="T4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2" h="116">
                    <a:moveTo>
                      <a:pt x="599" y="92"/>
                    </a:moveTo>
                    <a:lnTo>
                      <a:pt x="599" y="92"/>
                    </a:lnTo>
                    <a:lnTo>
                      <a:pt x="599" y="92"/>
                    </a:lnTo>
                    <a:lnTo>
                      <a:pt x="22" y="92"/>
                    </a:lnTo>
                    <a:lnTo>
                      <a:pt x="22" y="24"/>
                    </a:lnTo>
                    <a:lnTo>
                      <a:pt x="599" y="24"/>
                    </a:lnTo>
                    <a:lnTo>
                      <a:pt x="599" y="92"/>
                    </a:lnTo>
                    <a:close/>
                    <a:moveTo>
                      <a:pt x="610" y="0"/>
                    </a:moveTo>
                    <a:lnTo>
                      <a:pt x="610" y="0"/>
                    </a:lnTo>
                    <a:lnTo>
                      <a:pt x="610" y="0"/>
                    </a:lnTo>
                    <a:lnTo>
                      <a:pt x="11" y="0"/>
                    </a:lnTo>
                    <a:lnTo>
                      <a:pt x="11" y="0"/>
                    </a:lnTo>
                    <a:cubicBezTo>
                      <a:pt x="5" y="0"/>
                      <a:pt x="0" y="5"/>
                      <a:pt x="0" y="13"/>
                    </a:cubicBezTo>
                    <a:lnTo>
                      <a:pt x="0" y="13"/>
                    </a:lnTo>
                    <a:lnTo>
                      <a:pt x="0" y="103"/>
                    </a:lnTo>
                    <a:lnTo>
                      <a:pt x="0" y="103"/>
                    </a:lnTo>
                    <a:cubicBezTo>
                      <a:pt x="0" y="111"/>
                      <a:pt x="5" y="115"/>
                      <a:pt x="11" y="115"/>
                    </a:cubicBezTo>
                    <a:lnTo>
                      <a:pt x="11" y="115"/>
                    </a:lnTo>
                    <a:lnTo>
                      <a:pt x="610" y="115"/>
                    </a:lnTo>
                    <a:lnTo>
                      <a:pt x="610" y="115"/>
                    </a:lnTo>
                    <a:cubicBezTo>
                      <a:pt x="617" y="115"/>
                      <a:pt x="621" y="111"/>
                      <a:pt x="621" y="103"/>
                    </a:cubicBezTo>
                    <a:lnTo>
                      <a:pt x="621" y="103"/>
                    </a:lnTo>
                    <a:lnTo>
                      <a:pt x="621" y="13"/>
                    </a:lnTo>
                    <a:lnTo>
                      <a:pt x="621" y="13"/>
                    </a:lnTo>
                    <a:cubicBezTo>
                      <a:pt x="621" y="5"/>
                      <a:pt x="617" y="0"/>
                      <a:pt x="610" y="0"/>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a-DK" sz="2205"/>
              </a:p>
            </p:txBody>
          </p:sp>
          <p:sp>
            <p:nvSpPr>
              <p:cNvPr id="65" name="Freeform 207">
                <a:extLst>
                  <a:ext uri="{FF2B5EF4-FFF2-40B4-BE49-F238E27FC236}">
                    <a16:creationId xmlns:a16="http://schemas.microsoft.com/office/drawing/2014/main" id="{E8B625BA-BE68-385B-158F-6C6212D74374}"/>
                  </a:ext>
                </a:extLst>
              </p:cNvPr>
              <p:cNvSpPr>
                <a:spLocks noChangeArrowheads="1"/>
              </p:cNvSpPr>
              <p:nvPr/>
            </p:nvSpPr>
            <p:spPr bwMode="auto">
              <a:xfrm>
                <a:off x="5120" y="1286"/>
                <a:ext cx="16" cy="25"/>
              </a:xfrm>
              <a:custGeom>
                <a:avLst/>
                <a:gdLst>
                  <a:gd name="T0" fmla="*/ 48 w 73"/>
                  <a:gd name="T1" fmla="*/ 92 h 116"/>
                  <a:gd name="T2" fmla="*/ 48 w 73"/>
                  <a:gd name="T3" fmla="*/ 92 h 116"/>
                  <a:gd name="T4" fmla="*/ 48 w 73"/>
                  <a:gd name="T5" fmla="*/ 92 h 116"/>
                  <a:gd name="T6" fmla="*/ 24 w 73"/>
                  <a:gd name="T7" fmla="*/ 92 h 116"/>
                  <a:gd name="T8" fmla="*/ 24 w 73"/>
                  <a:gd name="T9" fmla="*/ 24 h 116"/>
                  <a:gd name="T10" fmla="*/ 48 w 73"/>
                  <a:gd name="T11" fmla="*/ 24 h 116"/>
                  <a:gd name="T12" fmla="*/ 48 w 73"/>
                  <a:gd name="T13" fmla="*/ 92 h 116"/>
                  <a:gd name="T14" fmla="*/ 60 w 73"/>
                  <a:gd name="T15" fmla="*/ 0 h 116"/>
                  <a:gd name="T16" fmla="*/ 60 w 73"/>
                  <a:gd name="T17" fmla="*/ 0 h 116"/>
                  <a:gd name="T18" fmla="*/ 60 w 73"/>
                  <a:gd name="T19" fmla="*/ 0 h 116"/>
                  <a:gd name="T20" fmla="*/ 11 w 73"/>
                  <a:gd name="T21" fmla="*/ 0 h 116"/>
                  <a:gd name="T22" fmla="*/ 11 w 73"/>
                  <a:gd name="T23" fmla="*/ 0 h 116"/>
                  <a:gd name="T24" fmla="*/ 0 w 73"/>
                  <a:gd name="T25" fmla="*/ 13 h 116"/>
                  <a:gd name="T26" fmla="*/ 0 w 73"/>
                  <a:gd name="T27" fmla="*/ 13 h 116"/>
                  <a:gd name="T28" fmla="*/ 0 w 73"/>
                  <a:gd name="T29" fmla="*/ 103 h 116"/>
                  <a:gd name="T30" fmla="*/ 0 w 73"/>
                  <a:gd name="T31" fmla="*/ 103 h 116"/>
                  <a:gd name="T32" fmla="*/ 11 w 73"/>
                  <a:gd name="T33" fmla="*/ 115 h 116"/>
                  <a:gd name="T34" fmla="*/ 11 w 73"/>
                  <a:gd name="T35" fmla="*/ 115 h 116"/>
                  <a:gd name="T36" fmla="*/ 60 w 73"/>
                  <a:gd name="T37" fmla="*/ 115 h 116"/>
                  <a:gd name="T38" fmla="*/ 60 w 73"/>
                  <a:gd name="T39" fmla="*/ 115 h 116"/>
                  <a:gd name="T40" fmla="*/ 72 w 73"/>
                  <a:gd name="T41" fmla="*/ 103 h 116"/>
                  <a:gd name="T42" fmla="*/ 72 w 73"/>
                  <a:gd name="T43" fmla="*/ 103 h 116"/>
                  <a:gd name="T44" fmla="*/ 72 w 73"/>
                  <a:gd name="T45" fmla="*/ 13 h 116"/>
                  <a:gd name="T46" fmla="*/ 72 w 73"/>
                  <a:gd name="T47" fmla="*/ 13 h 116"/>
                  <a:gd name="T48" fmla="*/ 60 w 73"/>
                  <a:gd name="T4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116">
                    <a:moveTo>
                      <a:pt x="48" y="92"/>
                    </a:moveTo>
                    <a:lnTo>
                      <a:pt x="48" y="92"/>
                    </a:lnTo>
                    <a:lnTo>
                      <a:pt x="48" y="92"/>
                    </a:lnTo>
                    <a:lnTo>
                      <a:pt x="24" y="92"/>
                    </a:lnTo>
                    <a:lnTo>
                      <a:pt x="24" y="24"/>
                    </a:lnTo>
                    <a:lnTo>
                      <a:pt x="48" y="24"/>
                    </a:lnTo>
                    <a:lnTo>
                      <a:pt x="48" y="92"/>
                    </a:lnTo>
                    <a:close/>
                    <a:moveTo>
                      <a:pt x="60" y="0"/>
                    </a:moveTo>
                    <a:lnTo>
                      <a:pt x="60" y="0"/>
                    </a:lnTo>
                    <a:lnTo>
                      <a:pt x="60" y="0"/>
                    </a:lnTo>
                    <a:lnTo>
                      <a:pt x="11" y="0"/>
                    </a:lnTo>
                    <a:lnTo>
                      <a:pt x="11" y="0"/>
                    </a:lnTo>
                    <a:cubicBezTo>
                      <a:pt x="6" y="0"/>
                      <a:pt x="0" y="5"/>
                      <a:pt x="0" y="13"/>
                    </a:cubicBezTo>
                    <a:lnTo>
                      <a:pt x="0" y="13"/>
                    </a:lnTo>
                    <a:lnTo>
                      <a:pt x="0" y="103"/>
                    </a:lnTo>
                    <a:lnTo>
                      <a:pt x="0" y="103"/>
                    </a:lnTo>
                    <a:cubicBezTo>
                      <a:pt x="0" y="111"/>
                      <a:pt x="6" y="115"/>
                      <a:pt x="11" y="115"/>
                    </a:cubicBezTo>
                    <a:lnTo>
                      <a:pt x="11" y="115"/>
                    </a:lnTo>
                    <a:lnTo>
                      <a:pt x="60" y="115"/>
                    </a:lnTo>
                    <a:lnTo>
                      <a:pt x="60" y="115"/>
                    </a:lnTo>
                    <a:cubicBezTo>
                      <a:pt x="66" y="115"/>
                      <a:pt x="72" y="111"/>
                      <a:pt x="72" y="103"/>
                    </a:cubicBezTo>
                    <a:lnTo>
                      <a:pt x="72" y="103"/>
                    </a:lnTo>
                    <a:lnTo>
                      <a:pt x="72" y="13"/>
                    </a:lnTo>
                    <a:lnTo>
                      <a:pt x="72" y="13"/>
                    </a:lnTo>
                    <a:cubicBezTo>
                      <a:pt x="72" y="5"/>
                      <a:pt x="66" y="0"/>
                      <a:pt x="60" y="0"/>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a-DK" sz="2205"/>
              </a:p>
            </p:txBody>
          </p:sp>
          <p:sp>
            <p:nvSpPr>
              <p:cNvPr id="66" name="Freeform 208">
                <a:extLst>
                  <a:ext uri="{FF2B5EF4-FFF2-40B4-BE49-F238E27FC236}">
                    <a16:creationId xmlns:a16="http://schemas.microsoft.com/office/drawing/2014/main" id="{B14F22AE-0A8E-BA13-00E2-9F482645BCA1}"/>
                  </a:ext>
                </a:extLst>
              </p:cNvPr>
              <p:cNvSpPr>
                <a:spLocks noChangeArrowheads="1"/>
              </p:cNvSpPr>
              <p:nvPr/>
            </p:nvSpPr>
            <p:spPr bwMode="auto">
              <a:xfrm>
                <a:off x="5140" y="1286"/>
                <a:ext cx="16" cy="25"/>
              </a:xfrm>
              <a:custGeom>
                <a:avLst/>
                <a:gdLst>
                  <a:gd name="T0" fmla="*/ 48 w 73"/>
                  <a:gd name="T1" fmla="*/ 92 h 116"/>
                  <a:gd name="T2" fmla="*/ 48 w 73"/>
                  <a:gd name="T3" fmla="*/ 92 h 116"/>
                  <a:gd name="T4" fmla="*/ 48 w 73"/>
                  <a:gd name="T5" fmla="*/ 92 h 116"/>
                  <a:gd name="T6" fmla="*/ 22 w 73"/>
                  <a:gd name="T7" fmla="*/ 92 h 116"/>
                  <a:gd name="T8" fmla="*/ 22 w 73"/>
                  <a:gd name="T9" fmla="*/ 24 h 116"/>
                  <a:gd name="T10" fmla="*/ 48 w 73"/>
                  <a:gd name="T11" fmla="*/ 24 h 116"/>
                  <a:gd name="T12" fmla="*/ 48 w 73"/>
                  <a:gd name="T13" fmla="*/ 92 h 116"/>
                  <a:gd name="T14" fmla="*/ 61 w 73"/>
                  <a:gd name="T15" fmla="*/ 0 h 116"/>
                  <a:gd name="T16" fmla="*/ 61 w 73"/>
                  <a:gd name="T17" fmla="*/ 0 h 116"/>
                  <a:gd name="T18" fmla="*/ 61 w 73"/>
                  <a:gd name="T19" fmla="*/ 0 h 116"/>
                  <a:gd name="T20" fmla="*/ 11 w 73"/>
                  <a:gd name="T21" fmla="*/ 0 h 116"/>
                  <a:gd name="T22" fmla="*/ 11 w 73"/>
                  <a:gd name="T23" fmla="*/ 0 h 116"/>
                  <a:gd name="T24" fmla="*/ 0 w 73"/>
                  <a:gd name="T25" fmla="*/ 13 h 116"/>
                  <a:gd name="T26" fmla="*/ 0 w 73"/>
                  <a:gd name="T27" fmla="*/ 13 h 116"/>
                  <a:gd name="T28" fmla="*/ 0 w 73"/>
                  <a:gd name="T29" fmla="*/ 103 h 116"/>
                  <a:gd name="T30" fmla="*/ 0 w 73"/>
                  <a:gd name="T31" fmla="*/ 103 h 116"/>
                  <a:gd name="T32" fmla="*/ 11 w 73"/>
                  <a:gd name="T33" fmla="*/ 115 h 116"/>
                  <a:gd name="T34" fmla="*/ 11 w 73"/>
                  <a:gd name="T35" fmla="*/ 115 h 116"/>
                  <a:gd name="T36" fmla="*/ 61 w 73"/>
                  <a:gd name="T37" fmla="*/ 115 h 116"/>
                  <a:gd name="T38" fmla="*/ 61 w 73"/>
                  <a:gd name="T39" fmla="*/ 115 h 116"/>
                  <a:gd name="T40" fmla="*/ 72 w 73"/>
                  <a:gd name="T41" fmla="*/ 103 h 116"/>
                  <a:gd name="T42" fmla="*/ 72 w 73"/>
                  <a:gd name="T43" fmla="*/ 103 h 116"/>
                  <a:gd name="T44" fmla="*/ 72 w 73"/>
                  <a:gd name="T45" fmla="*/ 13 h 116"/>
                  <a:gd name="T46" fmla="*/ 72 w 73"/>
                  <a:gd name="T47" fmla="*/ 13 h 116"/>
                  <a:gd name="T48" fmla="*/ 61 w 73"/>
                  <a:gd name="T4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116">
                    <a:moveTo>
                      <a:pt x="48" y="92"/>
                    </a:moveTo>
                    <a:lnTo>
                      <a:pt x="48" y="92"/>
                    </a:lnTo>
                    <a:lnTo>
                      <a:pt x="48" y="92"/>
                    </a:lnTo>
                    <a:lnTo>
                      <a:pt x="22" y="92"/>
                    </a:lnTo>
                    <a:lnTo>
                      <a:pt x="22" y="24"/>
                    </a:lnTo>
                    <a:lnTo>
                      <a:pt x="48" y="24"/>
                    </a:lnTo>
                    <a:lnTo>
                      <a:pt x="48" y="92"/>
                    </a:lnTo>
                    <a:close/>
                    <a:moveTo>
                      <a:pt x="61" y="0"/>
                    </a:moveTo>
                    <a:lnTo>
                      <a:pt x="61" y="0"/>
                    </a:lnTo>
                    <a:lnTo>
                      <a:pt x="61" y="0"/>
                    </a:lnTo>
                    <a:lnTo>
                      <a:pt x="11" y="0"/>
                    </a:lnTo>
                    <a:lnTo>
                      <a:pt x="11" y="0"/>
                    </a:lnTo>
                    <a:cubicBezTo>
                      <a:pt x="6" y="0"/>
                      <a:pt x="0" y="5"/>
                      <a:pt x="0" y="13"/>
                    </a:cubicBezTo>
                    <a:lnTo>
                      <a:pt x="0" y="13"/>
                    </a:lnTo>
                    <a:lnTo>
                      <a:pt x="0" y="103"/>
                    </a:lnTo>
                    <a:lnTo>
                      <a:pt x="0" y="103"/>
                    </a:lnTo>
                    <a:cubicBezTo>
                      <a:pt x="0" y="111"/>
                      <a:pt x="6" y="115"/>
                      <a:pt x="11" y="115"/>
                    </a:cubicBezTo>
                    <a:lnTo>
                      <a:pt x="11" y="115"/>
                    </a:lnTo>
                    <a:lnTo>
                      <a:pt x="61" y="115"/>
                    </a:lnTo>
                    <a:lnTo>
                      <a:pt x="61" y="115"/>
                    </a:lnTo>
                    <a:cubicBezTo>
                      <a:pt x="66" y="115"/>
                      <a:pt x="72" y="111"/>
                      <a:pt x="72" y="103"/>
                    </a:cubicBezTo>
                    <a:lnTo>
                      <a:pt x="72" y="103"/>
                    </a:lnTo>
                    <a:lnTo>
                      <a:pt x="72" y="13"/>
                    </a:lnTo>
                    <a:lnTo>
                      <a:pt x="72" y="13"/>
                    </a:lnTo>
                    <a:cubicBezTo>
                      <a:pt x="72" y="5"/>
                      <a:pt x="66" y="0"/>
                      <a:pt x="61" y="0"/>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a-DK" sz="2205"/>
              </a:p>
            </p:txBody>
          </p:sp>
          <p:sp>
            <p:nvSpPr>
              <p:cNvPr id="67" name="Freeform 209">
                <a:extLst>
                  <a:ext uri="{FF2B5EF4-FFF2-40B4-BE49-F238E27FC236}">
                    <a16:creationId xmlns:a16="http://schemas.microsoft.com/office/drawing/2014/main" id="{241AFEF4-AB4D-16B1-40DD-830D4A0C1B6E}"/>
                  </a:ext>
                </a:extLst>
              </p:cNvPr>
              <p:cNvSpPr>
                <a:spLocks noChangeArrowheads="1"/>
              </p:cNvSpPr>
              <p:nvPr/>
            </p:nvSpPr>
            <p:spPr bwMode="auto">
              <a:xfrm>
                <a:off x="4974" y="1129"/>
                <a:ext cx="182" cy="144"/>
              </a:xfrm>
              <a:custGeom>
                <a:avLst/>
                <a:gdLst>
                  <a:gd name="T0" fmla="*/ 652 w 806"/>
                  <a:gd name="T1" fmla="*/ 289 h 641"/>
                  <a:gd name="T2" fmla="*/ 652 w 806"/>
                  <a:gd name="T3" fmla="*/ 289 h 641"/>
                  <a:gd name="T4" fmla="*/ 652 w 806"/>
                  <a:gd name="T5" fmla="*/ 289 h 641"/>
                  <a:gd name="T6" fmla="*/ 652 w 806"/>
                  <a:gd name="T7" fmla="*/ 289 h 641"/>
                  <a:gd name="T8" fmla="*/ 672 w 806"/>
                  <a:gd name="T9" fmla="*/ 202 h 641"/>
                  <a:gd name="T10" fmla="*/ 484 w 806"/>
                  <a:gd name="T11" fmla="*/ 9 h 641"/>
                  <a:gd name="T12" fmla="*/ 374 w 806"/>
                  <a:gd name="T13" fmla="*/ 47 h 641"/>
                  <a:gd name="T14" fmla="*/ 236 w 806"/>
                  <a:gd name="T15" fmla="*/ 0 h 641"/>
                  <a:gd name="T16" fmla="*/ 0 w 806"/>
                  <a:gd name="T17" fmla="*/ 245 h 641"/>
                  <a:gd name="T18" fmla="*/ 11 w 806"/>
                  <a:gd name="T19" fmla="*/ 257 h 641"/>
                  <a:gd name="T20" fmla="*/ 22 w 806"/>
                  <a:gd name="T21" fmla="*/ 245 h 641"/>
                  <a:gd name="T22" fmla="*/ 236 w 806"/>
                  <a:gd name="T23" fmla="*/ 24 h 641"/>
                  <a:gd name="T24" fmla="*/ 365 w 806"/>
                  <a:gd name="T25" fmla="*/ 71 h 641"/>
                  <a:gd name="T26" fmla="*/ 367 w 806"/>
                  <a:gd name="T27" fmla="*/ 71 h 641"/>
                  <a:gd name="T28" fmla="*/ 370 w 806"/>
                  <a:gd name="T29" fmla="*/ 72 h 641"/>
                  <a:gd name="T30" fmla="*/ 371 w 806"/>
                  <a:gd name="T31" fmla="*/ 72 h 641"/>
                  <a:gd name="T32" fmla="*/ 374 w 806"/>
                  <a:gd name="T33" fmla="*/ 73 h 641"/>
                  <a:gd name="T34" fmla="*/ 375 w 806"/>
                  <a:gd name="T35" fmla="*/ 72 h 641"/>
                  <a:gd name="T36" fmla="*/ 378 w 806"/>
                  <a:gd name="T37" fmla="*/ 72 h 641"/>
                  <a:gd name="T38" fmla="*/ 380 w 806"/>
                  <a:gd name="T39" fmla="*/ 71 h 641"/>
                  <a:gd name="T40" fmla="*/ 381 w 806"/>
                  <a:gd name="T41" fmla="*/ 71 h 641"/>
                  <a:gd name="T42" fmla="*/ 484 w 806"/>
                  <a:gd name="T43" fmla="*/ 32 h 641"/>
                  <a:gd name="T44" fmla="*/ 648 w 806"/>
                  <a:gd name="T45" fmla="*/ 202 h 641"/>
                  <a:gd name="T46" fmla="*/ 624 w 806"/>
                  <a:gd name="T47" fmla="*/ 291 h 641"/>
                  <a:gd name="T48" fmla="*/ 622 w 806"/>
                  <a:gd name="T49" fmla="*/ 296 h 641"/>
                  <a:gd name="T50" fmla="*/ 622 w 806"/>
                  <a:gd name="T51" fmla="*/ 299 h 641"/>
                  <a:gd name="T52" fmla="*/ 622 w 806"/>
                  <a:gd name="T53" fmla="*/ 300 h 641"/>
                  <a:gd name="T54" fmla="*/ 632 w 806"/>
                  <a:gd name="T55" fmla="*/ 309 h 641"/>
                  <a:gd name="T56" fmla="*/ 781 w 806"/>
                  <a:gd name="T57" fmla="*/ 486 h 641"/>
                  <a:gd name="T58" fmla="*/ 781 w 806"/>
                  <a:gd name="T59" fmla="*/ 486 h 641"/>
                  <a:gd name="T60" fmla="*/ 781 w 806"/>
                  <a:gd name="T61" fmla="*/ 629 h 641"/>
                  <a:gd name="T62" fmla="*/ 781 w 806"/>
                  <a:gd name="T63" fmla="*/ 629 h 641"/>
                  <a:gd name="T64" fmla="*/ 794 w 806"/>
                  <a:gd name="T65" fmla="*/ 640 h 641"/>
                  <a:gd name="T66" fmla="*/ 805 w 806"/>
                  <a:gd name="T67" fmla="*/ 629 h 641"/>
                  <a:gd name="T68" fmla="*/ 805 w 806"/>
                  <a:gd name="T69" fmla="*/ 629 h 641"/>
                  <a:gd name="T70" fmla="*/ 805 w 806"/>
                  <a:gd name="T71" fmla="*/ 486 h 641"/>
                  <a:gd name="T72" fmla="*/ 805 w 806"/>
                  <a:gd name="T73" fmla="*/ 486 h 641"/>
                  <a:gd name="T74" fmla="*/ 652 w 806"/>
                  <a:gd name="T75" fmla="*/ 289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6" h="641">
                    <a:moveTo>
                      <a:pt x="652" y="289"/>
                    </a:moveTo>
                    <a:lnTo>
                      <a:pt x="652" y="289"/>
                    </a:lnTo>
                    <a:lnTo>
                      <a:pt x="652" y="289"/>
                    </a:lnTo>
                    <a:lnTo>
                      <a:pt x="652" y="289"/>
                    </a:lnTo>
                    <a:cubicBezTo>
                      <a:pt x="664" y="263"/>
                      <a:pt x="672" y="233"/>
                      <a:pt x="672" y="202"/>
                    </a:cubicBezTo>
                    <a:cubicBezTo>
                      <a:pt x="672" y="96"/>
                      <a:pt x="587" y="9"/>
                      <a:pt x="484" y="9"/>
                    </a:cubicBezTo>
                    <a:cubicBezTo>
                      <a:pt x="443" y="9"/>
                      <a:pt x="404" y="23"/>
                      <a:pt x="374" y="47"/>
                    </a:cubicBezTo>
                    <a:cubicBezTo>
                      <a:pt x="333" y="17"/>
                      <a:pt x="285" y="0"/>
                      <a:pt x="236" y="0"/>
                    </a:cubicBezTo>
                    <a:cubicBezTo>
                      <a:pt x="106" y="0"/>
                      <a:pt x="0" y="110"/>
                      <a:pt x="0" y="245"/>
                    </a:cubicBezTo>
                    <a:cubicBezTo>
                      <a:pt x="0" y="251"/>
                      <a:pt x="5" y="257"/>
                      <a:pt x="11" y="257"/>
                    </a:cubicBezTo>
                    <a:cubicBezTo>
                      <a:pt x="18" y="257"/>
                      <a:pt x="22" y="251"/>
                      <a:pt x="22" y="245"/>
                    </a:cubicBezTo>
                    <a:cubicBezTo>
                      <a:pt x="22" y="124"/>
                      <a:pt x="118" y="24"/>
                      <a:pt x="236" y="24"/>
                    </a:cubicBezTo>
                    <a:cubicBezTo>
                      <a:pt x="284" y="24"/>
                      <a:pt x="329" y="39"/>
                      <a:pt x="365" y="71"/>
                    </a:cubicBezTo>
                    <a:cubicBezTo>
                      <a:pt x="367" y="71"/>
                      <a:pt x="367" y="71"/>
                      <a:pt x="367" y="71"/>
                    </a:cubicBezTo>
                    <a:cubicBezTo>
                      <a:pt x="368" y="71"/>
                      <a:pt x="368" y="72"/>
                      <a:pt x="370" y="72"/>
                    </a:cubicBezTo>
                    <a:lnTo>
                      <a:pt x="371" y="72"/>
                    </a:lnTo>
                    <a:cubicBezTo>
                      <a:pt x="372" y="72"/>
                      <a:pt x="372" y="73"/>
                      <a:pt x="374" y="73"/>
                    </a:cubicBezTo>
                    <a:lnTo>
                      <a:pt x="375" y="72"/>
                    </a:lnTo>
                    <a:cubicBezTo>
                      <a:pt x="376" y="72"/>
                      <a:pt x="376" y="72"/>
                      <a:pt x="378" y="72"/>
                    </a:cubicBezTo>
                    <a:lnTo>
                      <a:pt x="380" y="71"/>
                    </a:lnTo>
                    <a:cubicBezTo>
                      <a:pt x="381" y="71"/>
                      <a:pt x="381" y="71"/>
                      <a:pt x="381" y="71"/>
                    </a:cubicBezTo>
                    <a:cubicBezTo>
                      <a:pt x="410" y="45"/>
                      <a:pt x="446" y="32"/>
                      <a:pt x="484" y="32"/>
                    </a:cubicBezTo>
                    <a:cubicBezTo>
                      <a:pt x="573" y="32"/>
                      <a:pt x="648" y="108"/>
                      <a:pt x="648" y="202"/>
                    </a:cubicBezTo>
                    <a:cubicBezTo>
                      <a:pt x="648" y="234"/>
                      <a:pt x="639" y="264"/>
                      <a:pt x="624" y="291"/>
                    </a:cubicBezTo>
                    <a:cubicBezTo>
                      <a:pt x="624" y="292"/>
                      <a:pt x="622" y="293"/>
                      <a:pt x="622" y="296"/>
                    </a:cubicBezTo>
                    <a:cubicBezTo>
                      <a:pt x="622" y="296"/>
                      <a:pt x="622" y="298"/>
                      <a:pt x="622" y="299"/>
                    </a:cubicBezTo>
                    <a:cubicBezTo>
                      <a:pt x="622" y="299"/>
                      <a:pt x="622" y="299"/>
                      <a:pt x="622" y="300"/>
                    </a:cubicBezTo>
                    <a:cubicBezTo>
                      <a:pt x="624" y="304"/>
                      <a:pt x="628" y="308"/>
                      <a:pt x="632" y="309"/>
                    </a:cubicBezTo>
                    <a:cubicBezTo>
                      <a:pt x="718" y="320"/>
                      <a:pt x="781" y="396"/>
                      <a:pt x="781" y="486"/>
                    </a:cubicBezTo>
                    <a:lnTo>
                      <a:pt x="781" y="486"/>
                    </a:lnTo>
                    <a:lnTo>
                      <a:pt x="781" y="629"/>
                    </a:lnTo>
                    <a:lnTo>
                      <a:pt x="781" y="629"/>
                    </a:lnTo>
                    <a:cubicBezTo>
                      <a:pt x="781" y="634"/>
                      <a:pt x="787" y="640"/>
                      <a:pt x="794" y="640"/>
                    </a:cubicBezTo>
                    <a:cubicBezTo>
                      <a:pt x="799" y="640"/>
                      <a:pt x="805" y="634"/>
                      <a:pt x="805" y="629"/>
                    </a:cubicBezTo>
                    <a:lnTo>
                      <a:pt x="805" y="629"/>
                    </a:lnTo>
                    <a:lnTo>
                      <a:pt x="805" y="486"/>
                    </a:lnTo>
                    <a:lnTo>
                      <a:pt x="805" y="486"/>
                    </a:lnTo>
                    <a:cubicBezTo>
                      <a:pt x="805" y="390"/>
                      <a:pt x="740" y="309"/>
                      <a:pt x="652" y="289"/>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a-DK" sz="2205"/>
              </a:p>
            </p:txBody>
          </p:sp>
          <p:sp>
            <p:nvSpPr>
              <p:cNvPr id="68" name="Freeform 210">
                <a:extLst>
                  <a:ext uri="{FF2B5EF4-FFF2-40B4-BE49-F238E27FC236}">
                    <a16:creationId xmlns:a16="http://schemas.microsoft.com/office/drawing/2014/main" id="{43439269-8706-6EFC-2511-E20FE3F2ECB2}"/>
                  </a:ext>
                </a:extLst>
              </p:cNvPr>
              <p:cNvSpPr>
                <a:spLocks noChangeArrowheads="1"/>
              </p:cNvSpPr>
              <p:nvPr/>
            </p:nvSpPr>
            <p:spPr bwMode="auto">
              <a:xfrm>
                <a:off x="5042" y="1159"/>
                <a:ext cx="105" cy="115"/>
              </a:xfrm>
              <a:custGeom>
                <a:avLst/>
                <a:gdLst>
                  <a:gd name="T0" fmla="*/ 350 w 466"/>
                  <a:gd name="T1" fmla="*/ 344 h 512"/>
                  <a:gd name="T2" fmla="*/ 350 w 466"/>
                  <a:gd name="T3" fmla="*/ 344 h 512"/>
                  <a:gd name="T4" fmla="*/ 350 w 466"/>
                  <a:gd name="T5" fmla="*/ 344 h 512"/>
                  <a:gd name="T6" fmla="*/ 350 w 466"/>
                  <a:gd name="T7" fmla="*/ 344 h 512"/>
                  <a:gd name="T8" fmla="*/ 167 w 466"/>
                  <a:gd name="T9" fmla="*/ 243 h 512"/>
                  <a:gd name="T10" fmla="*/ 151 w 466"/>
                  <a:gd name="T11" fmla="*/ 120 h 512"/>
                  <a:gd name="T12" fmla="*/ 147 w 466"/>
                  <a:gd name="T13" fmla="*/ 108 h 512"/>
                  <a:gd name="T14" fmla="*/ 136 w 466"/>
                  <a:gd name="T15" fmla="*/ 105 h 512"/>
                  <a:gd name="T16" fmla="*/ 116 w 466"/>
                  <a:gd name="T17" fmla="*/ 108 h 512"/>
                  <a:gd name="T18" fmla="*/ 23 w 466"/>
                  <a:gd name="T19" fmla="*/ 13 h 512"/>
                  <a:gd name="T20" fmla="*/ 12 w 466"/>
                  <a:gd name="T21" fmla="*/ 0 h 512"/>
                  <a:gd name="T22" fmla="*/ 0 w 466"/>
                  <a:gd name="T23" fmla="*/ 13 h 512"/>
                  <a:gd name="T24" fmla="*/ 116 w 466"/>
                  <a:gd name="T25" fmla="*/ 132 h 512"/>
                  <a:gd name="T26" fmla="*/ 125 w 466"/>
                  <a:gd name="T27" fmla="*/ 131 h 512"/>
                  <a:gd name="T28" fmla="*/ 147 w 466"/>
                  <a:gd name="T29" fmla="*/ 255 h 512"/>
                  <a:gd name="T30" fmla="*/ 350 w 466"/>
                  <a:gd name="T31" fmla="*/ 368 h 512"/>
                  <a:gd name="T32" fmla="*/ 443 w 466"/>
                  <a:gd name="T33" fmla="*/ 463 h 512"/>
                  <a:gd name="T34" fmla="*/ 443 w 466"/>
                  <a:gd name="T35" fmla="*/ 463 h 512"/>
                  <a:gd name="T36" fmla="*/ 443 w 466"/>
                  <a:gd name="T37" fmla="*/ 500 h 512"/>
                  <a:gd name="T38" fmla="*/ 443 w 466"/>
                  <a:gd name="T39" fmla="*/ 500 h 512"/>
                  <a:gd name="T40" fmla="*/ 454 w 466"/>
                  <a:gd name="T41" fmla="*/ 511 h 512"/>
                  <a:gd name="T42" fmla="*/ 465 w 466"/>
                  <a:gd name="T43" fmla="*/ 500 h 512"/>
                  <a:gd name="T44" fmla="*/ 465 w 466"/>
                  <a:gd name="T45" fmla="*/ 500 h 512"/>
                  <a:gd name="T46" fmla="*/ 465 w 466"/>
                  <a:gd name="T47" fmla="*/ 463 h 512"/>
                  <a:gd name="T48" fmla="*/ 465 w 466"/>
                  <a:gd name="T49" fmla="*/ 463 h 512"/>
                  <a:gd name="T50" fmla="*/ 350 w 466"/>
                  <a:gd name="T51" fmla="*/ 34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6" h="512">
                    <a:moveTo>
                      <a:pt x="350" y="344"/>
                    </a:moveTo>
                    <a:lnTo>
                      <a:pt x="350" y="344"/>
                    </a:lnTo>
                    <a:lnTo>
                      <a:pt x="350" y="344"/>
                    </a:lnTo>
                    <a:lnTo>
                      <a:pt x="350" y="344"/>
                    </a:lnTo>
                    <a:cubicBezTo>
                      <a:pt x="275" y="344"/>
                      <a:pt x="205" y="306"/>
                      <a:pt x="167" y="243"/>
                    </a:cubicBezTo>
                    <a:cubicBezTo>
                      <a:pt x="137" y="194"/>
                      <a:pt x="142" y="153"/>
                      <a:pt x="151" y="120"/>
                    </a:cubicBezTo>
                    <a:cubicBezTo>
                      <a:pt x="151" y="116"/>
                      <a:pt x="151" y="111"/>
                      <a:pt x="147" y="108"/>
                    </a:cubicBezTo>
                    <a:cubicBezTo>
                      <a:pt x="144" y="105"/>
                      <a:pt x="140" y="104"/>
                      <a:pt x="136" y="105"/>
                    </a:cubicBezTo>
                    <a:cubicBezTo>
                      <a:pt x="129" y="107"/>
                      <a:pt x="122" y="108"/>
                      <a:pt x="116" y="108"/>
                    </a:cubicBezTo>
                    <a:cubicBezTo>
                      <a:pt x="64" y="108"/>
                      <a:pt x="23" y="65"/>
                      <a:pt x="23" y="13"/>
                    </a:cubicBezTo>
                    <a:cubicBezTo>
                      <a:pt x="23" y="6"/>
                      <a:pt x="18" y="0"/>
                      <a:pt x="12" y="0"/>
                    </a:cubicBezTo>
                    <a:cubicBezTo>
                      <a:pt x="5" y="0"/>
                      <a:pt x="0" y="6"/>
                      <a:pt x="0" y="13"/>
                    </a:cubicBezTo>
                    <a:cubicBezTo>
                      <a:pt x="0" y="79"/>
                      <a:pt x="51" y="132"/>
                      <a:pt x="116" y="132"/>
                    </a:cubicBezTo>
                    <a:cubicBezTo>
                      <a:pt x="118" y="132"/>
                      <a:pt x="120" y="132"/>
                      <a:pt x="125" y="131"/>
                    </a:cubicBezTo>
                    <a:cubicBezTo>
                      <a:pt x="118" y="166"/>
                      <a:pt x="118" y="207"/>
                      <a:pt x="147" y="255"/>
                    </a:cubicBezTo>
                    <a:cubicBezTo>
                      <a:pt x="189" y="324"/>
                      <a:pt x="266" y="368"/>
                      <a:pt x="350" y="368"/>
                    </a:cubicBezTo>
                    <a:cubicBezTo>
                      <a:pt x="401" y="368"/>
                      <a:pt x="443" y="410"/>
                      <a:pt x="443" y="463"/>
                    </a:cubicBezTo>
                    <a:lnTo>
                      <a:pt x="443" y="463"/>
                    </a:lnTo>
                    <a:lnTo>
                      <a:pt x="443" y="500"/>
                    </a:lnTo>
                    <a:lnTo>
                      <a:pt x="443" y="500"/>
                    </a:lnTo>
                    <a:cubicBezTo>
                      <a:pt x="443" y="505"/>
                      <a:pt x="447" y="511"/>
                      <a:pt x="454" y="511"/>
                    </a:cubicBezTo>
                    <a:cubicBezTo>
                      <a:pt x="461" y="511"/>
                      <a:pt x="465" y="505"/>
                      <a:pt x="465" y="500"/>
                    </a:cubicBezTo>
                    <a:lnTo>
                      <a:pt x="465" y="500"/>
                    </a:lnTo>
                    <a:lnTo>
                      <a:pt x="465" y="463"/>
                    </a:lnTo>
                    <a:lnTo>
                      <a:pt x="465" y="463"/>
                    </a:lnTo>
                    <a:cubicBezTo>
                      <a:pt x="465" y="397"/>
                      <a:pt x="414" y="344"/>
                      <a:pt x="350" y="344"/>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a-DK" sz="2205"/>
              </a:p>
            </p:txBody>
          </p:sp>
        </p:grpSp>
        <p:grpSp>
          <p:nvGrpSpPr>
            <p:cNvPr id="69" name="Group 1387">
              <a:extLst>
                <a:ext uri="{FF2B5EF4-FFF2-40B4-BE49-F238E27FC236}">
                  <a16:creationId xmlns:a16="http://schemas.microsoft.com/office/drawing/2014/main" id="{BB80231F-FA1A-656E-AA4E-1ADB92F42640}"/>
                </a:ext>
              </a:extLst>
            </p:cNvPr>
            <p:cNvGrpSpPr/>
            <p:nvPr/>
          </p:nvGrpSpPr>
          <p:grpSpPr>
            <a:xfrm rot="11701631">
              <a:off x="11357226" y="2649970"/>
              <a:ext cx="621934" cy="591539"/>
              <a:chOff x="6407150" y="3578225"/>
              <a:chExt cx="292100" cy="292100"/>
            </a:xfrm>
            <a:solidFill>
              <a:schemeClr val="accent6"/>
            </a:solidFill>
          </p:grpSpPr>
          <p:sp>
            <p:nvSpPr>
              <p:cNvPr id="70" name="Freeform 1199">
                <a:extLst>
                  <a:ext uri="{FF2B5EF4-FFF2-40B4-BE49-F238E27FC236}">
                    <a16:creationId xmlns:a16="http://schemas.microsoft.com/office/drawing/2014/main" id="{CDAEE6D5-312A-CAD8-F00B-EAF8FB4DAC16}"/>
                  </a:ext>
                </a:extLst>
              </p:cNvPr>
              <p:cNvSpPr>
                <a:spLocks noChangeArrowheads="1"/>
              </p:cNvSpPr>
              <p:nvPr/>
            </p:nvSpPr>
            <p:spPr bwMode="auto">
              <a:xfrm>
                <a:off x="6407150" y="3578225"/>
                <a:ext cx="292100" cy="292100"/>
              </a:xfrm>
              <a:custGeom>
                <a:avLst/>
                <a:gdLst>
                  <a:gd name="T0" fmla="*/ 739 w 812"/>
                  <a:gd name="T1" fmla="*/ 433 h 812"/>
                  <a:gd name="T2" fmla="*/ 658 w 812"/>
                  <a:gd name="T3" fmla="*/ 433 h 812"/>
                  <a:gd name="T4" fmla="*/ 658 w 812"/>
                  <a:gd name="T5" fmla="*/ 340 h 812"/>
                  <a:gd name="T6" fmla="*/ 787 w 812"/>
                  <a:gd name="T7" fmla="*/ 386 h 812"/>
                  <a:gd name="T8" fmla="*/ 787 w 812"/>
                  <a:gd name="T9" fmla="*/ 504 h 812"/>
                  <a:gd name="T10" fmla="*/ 739 w 812"/>
                  <a:gd name="T11" fmla="*/ 552 h 812"/>
                  <a:gd name="T12" fmla="*/ 719 w 812"/>
                  <a:gd name="T13" fmla="*/ 552 h 812"/>
                  <a:gd name="T14" fmla="*/ 658 w 812"/>
                  <a:gd name="T15" fmla="*/ 552 h 812"/>
                  <a:gd name="T16" fmla="*/ 658 w 812"/>
                  <a:gd name="T17" fmla="*/ 457 h 812"/>
                  <a:gd name="T18" fmla="*/ 739 w 812"/>
                  <a:gd name="T19" fmla="*/ 457 h 812"/>
                  <a:gd name="T20" fmla="*/ 591 w 812"/>
                  <a:gd name="T21" fmla="*/ 787 h 812"/>
                  <a:gd name="T22" fmla="*/ 543 w 812"/>
                  <a:gd name="T23" fmla="*/ 739 h 812"/>
                  <a:gd name="T24" fmla="*/ 639 w 812"/>
                  <a:gd name="T25" fmla="*/ 693 h 812"/>
                  <a:gd name="T26" fmla="*/ 717 w 812"/>
                  <a:gd name="T27" fmla="*/ 739 h 812"/>
                  <a:gd name="T28" fmla="*/ 591 w 812"/>
                  <a:gd name="T29" fmla="*/ 787 h 812"/>
                  <a:gd name="T30" fmla="*/ 697 w 812"/>
                  <a:gd name="T31" fmla="*/ 576 h 812"/>
                  <a:gd name="T32" fmla="*/ 767 w 812"/>
                  <a:gd name="T33" fmla="*/ 622 h 812"/>
                  <a:gd name="T34" fmla="*/ 670 w 812"/>
                  <a:gd name="T35" fmla="*/ 669 h 812"/>
                  <a:gd name="T36" fmla="*/ 592 w 812"/>
                  <a:gd name="T37" fmla="*/ 622 h 812"/>
                  <a:gd name="T38" fmla="*/ 658 w 812"/>
                  <a:gd name="T39" fmla="*/ 576 h 812"/>
                  <a:gd name="T40" fmla="*/ 229 w 812"/>
                  <a:gd name="T41" fmla="*/ 686 h 812"/>
                  <a:gd name="T42" fmla="*/ 229 w 812"/>
                  <a:gd name="T43" fmla="*/ 382 h 812"/>
                  <a:gd name="T44" fmla="*/ 450 w 812"/>
                  <a:gd name="T45" fmla="*/ 80 h 812"/>
                  <a:gd name="T46" fmla="*/ 450 w 812"/>
                  <a:gd name="T47" fmla="*/ 75 h 812"/>
                  <a:gd name="T48" fmla="*/ 544 w 812"/>
                  <a:gd name="T49" fmla="*/ 76 h 812"/>
                  <a:gd name="T50" fmla="*/ 544 w 812"/>
                  <a:gd name="T51" fmla="*/ 90 h 812"/>
                  <a:gd name="T52" fmla="*/ 522 w 812"/>
                  <a:gd name="T53" fmla="*/ 352 h 812"/>
                  <a:gd name="T54" fmla="*/ 387 w 812"/>
                  <a:gd name="T55" fmla="*/ 594 h 812"/>
                  <a:gd name="T56" fmla="*/ 537 w 812"/>
                  <a:gd name="T57" fmla="*/ 467 h 812"/>
                  <a:gd name="T58" fmla="*/ 592 w 812"/>
                  <a:gd name="T59" fmla="*/ 365 h 812"/>
                  <a:gd name="T60" fmla="*/ 620 w 812"/>
                  <a:gd name="T61" fmla="*/ 445 h 812"/>
                  <a:gd name="T62" fmla="*/ 568 w 812"/>
                  <a:gd name="T63" fmla="*/ 622 h 812"/>
                  <a:gd name="T64" fmla="*/ 539 w 812"/>
                  <a:gd name="T65" fmla="*/ 787 h 812"/>
                  <a:gd name="T66" fmla="*/ 431 w 812"/>
                  <a:gd name="T67" fmla="*/ 787 h 812"/>
                  <a:gd name="T68" fmla="*/ 205 w 812"/>
                  <a:gd name="T69" fmla="*/ 766 h 812"/>
                  <a:gd name="T70" fmla="*/ 205 w 812"/>
                  <a:gd name="T71" fmla="*/ 766 h 812"/>
                  <a:gd name="T72" fmla="*/ 45 w 812"/>
                  <a:gd name="T73" fmla="*/ 787 h 812"/>
                  <a:gd name="T74" fmla="*/ 24 w 812"/>
                  <a:gd name="T75" fmla="*/ 766 h 812"/>
                  <a:gd name="T76" fmla="*/ 45 w 812"/>
                  <a:gd name="T77" fmla="*/ 320 h 812"/>
                  <a:gd name="T78" fmla="*/ 184 w 812"/>
                  <a:gd name="T79" fmla="*/ 320 h 812"/>
                  <a:gd name="T80" fmla="*/ 205 w 812"/>
                  <a:gd name="T81" fmla="*/ 378 h 812"/>
                  <a:gd name="T82" fmla="*/ 811 w 812"/>
                  <a:gd name="T83" fmla="*/ 386 h 812"/>
                  <a:gd name="T84" fmla="*/ 811 w 812"/>
                  <a:gd name="T85" fmla="*/ 386 h 812"/>
                  <a:gd name="T86" fmla="*/ 658 w 812"/>
                  <a:gd name="T87" fmla="*/ 316 h 812"/>
                  <a:gd name="T88" fmla="*/ 604 w 812"/>
                  <a:gd name="T89" fmla="*/ 341 h 812"/>
                  <a:gd name="T90" fmla="*/ 551 w 812"/>
                  <a:gd name="T91" fmla="*/ 305 h 812"/>
                  <a:gd name="T92" fmla="*/ 568 w 812"/>
                  <a:gd name="T93" fmla="*/ 76 h 812"/>
                  <a:gd name="T94" fmla="*/ 454 w 812"/>
                  <a:gd name="T95" fmla="*/ 18 h 812"/>
                  <a:gd name="T96" fmla="*/ 426 w 812"/>
                  <a:gd name="T97" fmla="*/ 80 h 812"/>
                  <a:gd name="T98" fmla="*/ 305 w 812"/>
                  <a:gd name="T99" fmla="*/ 288 h 812"/>
                  <a:gd name="T100" fmla="*/ 229 w 812"/>
                  <a:gd name="T101" fmla="*/ 341 h 812"/>
                  <a:gd name="T102" fmla="*/ 184 w 812"/>
                  <a:gd name="T103" fmla="*/ 298 h 812"/>
                  <a:gd name="T104" fmla="*/ 0 w 812"/>
                  <a:gd name="T105" fmla="*/ 341 h 812"/>
                  <a:gd name="T106" fmla="*/ 0 w 812"/>
                  <a:gd name="T107" fmla="*/ 766 h 812"/>
                  <a:gd name="T108" fmla="*/ 184 w 812"/>
                  <a:gd name="T109" fmla="*/ 811 h 812"/>
                  <a:gd name="T110" fmla="*/ 229 w 812"/>
                  <a:gd name="T111" fmla="*/ 766 h 812"/>
                  <a:gd name="T112" fmla="*/ 431 w 812"/>
                  <a:gd name="T113" fmla="*/ 811 h 812"/>
                  <a:gd name="T114" fmla="*/ 591 w 812"/>
                  <a:gd name="T115" fmla="*/ 811 h 812"/>
                  <a:gd name="T116" fmla="*/ 672 w 812"/>
                  <a:gd name="T117" fmla="*/ 811 h 812"/>
                  <a:gd name="T118" fmla="*/ 791 w 812"/>
                  <a:gd name="T119" fmla="*/ 622 h 812"/>
                  <a:gd name="T120" fmla="*/ 778 w 812"/>
                  <a:gd name="T121" fmla="*/ 445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2" h="812">
                    <a:moveTo>
                      <a:pt x="739" y="433"/>
                    </a:moveTo>
                    <a:lnTo>
                      <a:pt x="739" y="433"/>
                    </a:lnTo>
                    <a:lnTo>
                      <a:pt x="739" y="433"/>
                    </a:lnTo>
                    <a:lnTo>
                      <a:pt x="715" y="433"/>
                    </a:lnTo>
                    <a:lnTo>
                      <a:pt x="658" y="433"/>
                    </a:lnTo>
                    <a:lnTo>
                      <a:pt x="658" y="433"/>
                    </a:lnTo>
                    <a:cubicBezTo>
                      <a:pt x="632" y="433"/>
                      <a:pt x="611" y="413"/>
                      <a:pt x="611" y="386"/>
                    </a:cubicBezTo>
                    <a:cubicBezTo>
                      <a:pt x="611" y="361"/>
                      <a:pt x="632" y="340"/>
                      <a:pt x="658" y="340"/>
                    </a:cubicBezTo>
                    <a:lnTo>
                      <a:pt x="658" y="340"/>
                    </a:lnTo>
                    <a:lnTo>
                      <a:pt x="739" y="340"/>
                    </a:lnTo>
                    <a:lnTo>
                      <a:pt x="739" y="340"/>
                    </a:lnTo>
                    <a:cubicBezTo>
                      <a:pt x="765" y="340"/>
                      <a:pt x="787" y="361"/>
                      <a:pt x="787" y="386"/>
                    </a:cubicBezTo>
                    <a:cubicBezTo>
                      <a:pt x="787" y="413"/>
                      <a:pt x="765" y="433"/>
                      <a:pt x="739" y="433"/>
                    </a:cubicBezTo>
                    <a:close/>
                    <a:moveTo>
                      <a:pt x="787" y="504"/>
                    </a:moveTo>
                    <a:lnTo>
                      <a:pt x="787" y="504"/>
                    </a:lnTo>
                    <a:lnTo>
                      <a:pt x="787" y="504"/>
                    </a:lnTo>
                    <a:lnTo>
                      <a:pt x="787" y="504"/>
                    </a:lnTo>
                    <a:cubicBezTo>
                      <a:pt x="787" y="530"/>
                      <a:pt x="765" y="552"/>
                      <a:pt x="739" y="552"/>
                    </a:cubicBezTo>
                    <a:lnTo>
                      <a:pt x="739" y="552"/>
                    </a:lnTo>
                    <a:lnTo>
                      <a:pt x="721" y="552"/>
                    </a:lnTo>
                    <a:lnTo>
                      <a:pt x="719" y="552"/>
                    </a:lnTo>
                    <a:lnTo>
                      <a:pt x="697" y="552"/>
                    </a:lnTo>
                    <a:lnTo>
                      <a:pt x="658" y="552"/>
                    </a:lnTo>
                    <a:lnTo>
                      <a:pt x="658" y="552"/>
                    </a:lnTo>
                    <a:cubicBezTo>
                      <a:pt x="632" y="552"/>
                      <a:pt x="611" y="530"/>
                      <a:pt x="611" y="504"/>
                    </a:cubicBezTo>
                    <a:cubicBezTo>
                      <a:pt x="611" y="479"/>
                      <a:pt x="632" y="457"/>
                      <a:pt x="658" y="457"/>
                    </a:cubicBezTo>
                    <a:lnTo>
                      <a:pt x="658" y="457"/>
                    </a:lnTo>
                    <a:lnTo>
                      <a:pt x="715" y="457"/>
                    </a:lnTo>
                    <a:lnTo>
                      <a:pt x="739" y="457"/>
                    </a:lnTo>
                    <a:lnTo>
                      <a:pt x="739" y="457"/>
                    </a:lnTo>
                    <a:cubicBezTo>
                      <a:pt x="765" y="457"/>
                      <a:pt x="787" y="479"/>
                      <a:pt x="787" y="504"/>
                    </a:cubicBezTo>
                    <a:close/>
                    <a:moveTo>
                      <a:pt x="591" y="787"/>
                    </a:moveTo>
                    <a:lnTo>
                      <a:pt x="591" y="787"/>
                    </a:lnTo>
                    <a:lnTo>
                      <a:pt x="591" y="787"/>
                    </a:lnTo>
                    <a:lnTo>
                      <a:pt x="591" y="787"/>
                    </a:lnTo>
                    <a:cubicBezTo>
                      <a:pt x="564" y="787"/>
                      <a:pt x="543" y="766"/>
                      <a:pt x="543" y="739"/>
                    </a:cubicBezTo>
                    <a:cubicBezTo>
                      <a:pt x="543" y="714"/>
                      <a:pt x="564" y="693"/>
                      <a:pt x="591" y="693"/>
                    </a:cubicBezTo>
                    <a:lnTo>
                      <a:pt x="591" y="693"/>
                    </a:lnTo>
                    <a:lnTo>
                      <a:pt x="639" y="693"/>
                    </a:lnTo>
                    <a:lnTo>
                      <a:pt x="670" y="693"/>
                    </a:lnTo>
                    <a:lnTo>
                      <a:pt x="670" y="693"/>
                    </a:lnTo>
                    <a:cubicBezTo>
                      <a:pt x="696" y="693"/>
                      <a:pt x="717" y="714"/>
                      <a:pt x="717" y="739"/>
                    </a:cubicBezTo>
                    <a:cubicBezTo>
                      <a:pt x="717" y="766"/>
                      <a:pt x="696" y="787"/>
                      <a:pt x="670" y="787"/>
                    </a:cubicBezTo>
                    <a:lnTo>
                      <a:pt x="670" y="787"/>
                    </a:lnTo>
                    <a:lnTo>
                      <a:pt x="591" y="787"/>
                    </a:lnTo>
                    <a:close/>
                    <a:moveTo>
                      <a:pt x="697" y="576"/>
                    </a:moveTo>
                    <a:lnTo>
                      <a:pt x="697" y="576"/>
                    </a:lnTo>
                    <a:lnTo>
                      <a:pt x="697" y="576"/>
                    </a:lnTo>
                    <a:lnTo>
                      <a:pt x="719" y="576"/>
                    </a:lnTo>
                    <a:lnTo>
                      <a:pt x="719" y="576"/>
                    </a:lnTo>
                    <a:cubicBezTo>
                      <a:pt x="746" y="576"/>
                      <a:pt x="767" y="596"/>
                      <a:pt x="767" y="622"/>
                    </a:cubicBezTo>
                    <a:cubicBezTo>
                      <a:pt x="767" y="648"/>
                      <a:pt x="746" y="669"/>
                      <a:pt x="719" y="669"/>
                    </a:cubicBezTo>
                    <a:lnTo>
                      <a:pt x="719" y="669"/>
                    </a:lnTo>
                    <a:lnTo>
                      <a:pt x="670" y="669"/>
                    </a:lnTo>
                    <a:lnTo>
                      <a:pt x="639" y="669"/>
                    </a:lnTo>
                    <a:lnTo>
                      <a:pt x="639" y="669"/>
                    </a:lnTo>
                    <a:cubicBezTo>
                      <a:pt x="613" y="669"/>
                      <a:pt x="592" y="648"/>
                      <a:pt x="592" y="622"/>
                    </a:cubicBezTo>
                    <a:cubicBezTo>
                      <a:pt x="592" y="596"/>
                      <a:pt x="613" y="576"/>
                      <a:pt x="639" y="576"/>
                    </a:cubicBezTo>
                    <a:lnTo>
                      <a:pt x="639" y="576"/>
                    </a:lnTo>
                    <a:lnTo>
                      <a:pt x="658" y="576"/>
                    </a:lnTo>
                    <a:lnTo>
                      <a:pt x="697" y="576"/>
                    </a:lnTo>
                    <a:close/>
                    <a:moveTo>
                      <a:pt x="229" y="686"/>
                    </a:moveTo>
                    <a:lnTo>
                      <a:pt x="229" y="686"/>
                    </a:lnTo>
                    <a:lnTo>
                      <a:pt x="229" y="686"/>
                    </a:lnTo>
                    <a:lnTo>
                      <a:pt x="229" y="382"/>
                    </a:lnTo>
                    <a:lnTo>
                      <a:pt x="229" y="382"/>
                    </a:lnTo>
                    <a:cubicBezTo>
                      <a:pt x="251" y="351"/>
                      <a:pt x="282" y="326"/>
                      <a:pt x="316" y="307"/>
                    </a:cubicBezTo>
                    <a:cubicBezTo>
                      <a:pt x="335" y="299"/>
                      <a:pt x="353" y="285"/>
                      <a:pt x="373" y="265"/>
                    </a:cubicBezTo>
                    <a:cubicBezTo>
                      <a:pt x="422" y="216"/>
                      <a:pt x="450" y="149"/>
                      <a:pt x="450" y="80"/>
                    </a:cubicBezTo>
                    <a:lnTo>
                      <a:pt x="450" y="80"/>
                    </a:lnTo>
                    <a:lnTo>
                      <a:pt x="450" y="75"/>
                    </a:lnTo>
                    <a:lnTo>
                      <a:pt x="450" y="75"/>
                    </a:lnTo>
                    <a:cubicBezTo>
                      <a:pt x="450" y="59"/>
                      <a:pt x="457" y="45"/>
                      <a:pt x="468" y="37"/>
                    </a:cubicBezTo>
                    <a:cubicBezTo>
                      <a:pt x="479" y="28"/>
                      <a:pt x="495" y="25"/>
                      <a:pt x="511" y="28"/>
                    </a:cubicBezTo>
                    <a:cubicBezTo>
                      <a:pt x="530" y="34"/>
                      <a:pt x="544" y="53"/>
                      <a:pt x="544" y="76"/>
                    </a:cubicBezTo>
                    <a:lnTo>
                      <a:pt x="544" y="76"/>
                    </a:lnTo>
                    <a:lnTo>
                      <a:pt x="544" y="90"/>
                    </a:lnTo>
                    <a:lnTo>
                      <a:pt x="544" y="90"/>
                    </a:lnTo>
                    <a:cubicBezTo>
                      <a:pt x="546" y="160"/>
                      <a:pt x="540" y="231"/>
                      <a:pt x="529" y="300"/>
                    </a:cubicBezTo>
                    <a:cubicBezTo>
                      <a:pt x="526" y="320"/>
                      <a:pt x="523" y="337"/>
                      <a:pt x="522" y="352"/>
                    </a:cubicBezTo>
                    <a:lnTo>
                      <a:pt x="522" y="352"/>
                    </a:lnTo>
                    <a:lnTo>
                      <a:pt x="513" y="467"/>
                    </a:lnTo>
                    <a:lnTo>
                      <a:pt x="513" y="467"/>
                    </a:lnTo>
                    <a:cubicBezTo>
                      <a:pt x="513" y="537"/>
                      <a:pt x="455" y="594"/>
                      <a:pt x="387" y="594"/>
                    </a:cubicBezTo>
                    <a:cubicBezTo>
                      <a:pt x="380" y="594"/>
                      <a:pt x="374" y="599"/>
                      <a:pt x="374" y="605"/>
                    </a:cubicBezTo>
                    <a:cubicBezTo>
                      <a:pt x="374" y="612"/>
                      <a:pt x="380" y="617"/>
                      <a:pt x="387" y="617"/>
                    </a:cubicBezTo>
                    <a:cubicBezTo>
                      <a:pt x="470" y="617"/>
                      <a:pt x="537" y="550"/>
                      <a:pt x="537" y="467"/>
                    </a:cubicBezTo>
                    <a:lnTo>
                      <a:pt x="537" y="467"/>
                    </a:lnTo>
                    <a:lnTo>
                      <a:pt x="544" y="365"/>
                    </a:lnTo>
                    <a:lnTo>
                      <a:pt x="592" y="365"/>
                    </a:lnTo>
                    <a:lnTo>
                      <a:pt x="592" y="365"/>
                    </a:lnTo>
                    <a:cubicBezTo>
                      <a:pt x="589" y="372"/>
                      <a:pt x="587" y="379"/>
                      <a:pt x="587" y="386"/>
                    </a:cubicBezTo>
                    <a:cubicBezTo>
                      <a:pt x="587" y="411"/>
                      <a:pt x="600" y="432"/>
                      <a:pt x="620" y="445"/>
                    </a:cubicBezTo>
                    <a:cubicBezTo>
                      <a:pt x="600" y="457"/>
                      <a:pt x="587" y="480"/>
                      <a:pt x="587" y="504"/>
                    </a:cubicBezTo>
                    <a:cubicBezTo>
                      <a:pt x="587" y="525"/>
                      <a:pt x="597" y="544"/>
                      <a:pt x="611" y="557"/>
                    </a:cubicBezTo>
                    <a:cubicBezTo>
                      <a:pt x="586" y="568"/>
                      <a:pt x="568" y="594"/>
                      <a:pt x="568" y="622"/>
                    </a:cubicBezTo>
                    <a:cubicBezTo>
                      <a:pt x="568" y="640"/>
                      <a:pt x="575" y="657"/>
                      <a:pt x="587" y="669"/>
                    </a:cubicBezTo>
                    <a:cubicBezTo>
                      <a:pt x="550" y="671"/>
                      <a:pt x="520" y="702"/>
                      <a:pt x="520" y="739"/>
                    </a:cubicBezTo>
                    <a:cubicBezTo>
                      <a:pt x="520" y="758"/>
                      <a:pt x="527" y="774"/>
                      <a:pt x="539" y="787"/>
                    </a:cubicBezTo>
                    <a:lnTo>
                      <a:pt x="539" y="787"/>
                    </a:lnTo>
                    <a:lnTo>
                      <a:pt x="431" y="787"/>
                    </a:lnTo>
                    <a:lnTo>
                      <a:pt x="431" y="787"/>
                    </a:lnTo>
                    <a:lnTo>
                      <a:pt x="431" y="787"/>
                    </a:lnTo>
                    <a:cubicBezTo>
                      <a:pt x="352" y="787"/>
                      <a:pt x="276" y="749"/>
                      <a:pt x="229" y="686"/>
                    </a:cubicBezTo>
                    <a:close/>
                    <a:moveTo>
                      <a:pt x="205" y="766"/>
                    </a:moveTo>
                    <a:lnTo>
                      <a:pt x="205" y="766"/>
                    </a:lnTo>
                    <a:lnTo>
                      <a:pt x="205" y="766"/>
                    </a:lnTo>
                    <a:lnTo>
                      <a:pt x="205" y="766"/>
                    </a:lnTo>
                    <a:cubicBezTo>
                      <a:pt x="205" y="778"/>
                      <a:pt x="196" y="787"/>
                      <a:pt x="184" y="787"/>
                    </a:cubicBezTo>
                    <a:lnTo>
                      <a:pt x="184" y="787"/>
                    </a:lnTo>
                    <a:lnTo>
                      <a:pt x="45" y="787"/>
                    </a:lnTo>
                    <a:lnTo>
                      <a:pt x="45" y="787"/>
                    </a:lnTo>
                    <a:cubicBezTo>
                      <a:pt x="34" y="787"/>
                      <a:pt x="24" y="778"/>
                      <a:pt x="24" y="766"/>
                    </a:cubicBezTo>
                    <a:lnTo>
                      <a:pt x="24" y="766"/>
                    </a:lnTo>
                    <a:lnTo>
                      <a:pt x="24" y="341"/>
                    </a:lnTo>
                    <a:lnTo>
                      <a:pt x="24" y="341"/>
                    </a:lnTo>
                    <a:cubicBezTo>
                      <a:pt x="24" y="330"/>
                      <a:pt x="34" y="320"/>
                      <a:pt x="45" y="320"/>
                    </a:cubicBezTo>
                    <a:lnTo>
                      <a:pt x="45" y="320"/>
                    </a:lnTo>
                    <a:lnTo>
                      <a:pt x="184" y="320"/>
                    </a:lnTo>
                    <a:lnTo>
                      <a:pt x="184" y="320"/>
                    </a:lnTo>
                    <a:cubicBezTo>
                      <a:pt x="196" y="320"/>
                      <a:pt x="205" y="330"/>
                      <a:pt x="205" y="341"/>
                    </a:cubicBezTo>
                    <a:lnTo>
                      <a:pt x="205" y="341"/>
                    </a:lnTo>
                    <a:lnTo>
                      <a:pt x="205" y="378"/>
                    </a:lnTo>
                    <a:lnTo>
                      <a:pt x="205" y="689"/>
                    </a:lnTo>
                    <a:lnTo>
                      <a:pt x="205" y="766"/>
                    </a:lnTo>
                    <a:close/>
                    <a:moveTo>
                      <a:pt x="811" y="386"/>
                    </a:moveTo>
                    <a:lnTo>
                      <a:pt x="811" y="386"/>
                    </a:lnTo>
                    <a:lnTo>
                      <a:pt x="811" y="386"/>
                    </a:lnTo>
                    <a:lnTo>
                      <a:pt x="811" y="386"/>
                    </a:lnTo>
                    <a:cubicBezTo>
                      <a:pt x="811" y="348"/>
                      <a:pt x="778" y="316"/>
                      <a:pt x="739" y="316"/>
                    </a:cubicBezTo>
                    <a:lnTo>
                      <a:pt x="739" y="316"/>
                    </a:lnTo>
                    <a:lnTo>
                      <a:pt x="658" y="316"/>
                    </a:lnTo>
                    <a:lnTo>
                      <a:pt x="658" y="316"/>
                    </a:lnTo>
                    <a:cubicBezTo>
                      <a:pt x="637" y="316"/>
                      <a:pt x="617" y="326"/>
                      <a:pt x="604" y="341"/>
                    </a:cubicBezTo>
                    <a:lnTo>
                      <a:pt x="604" y="341"/>
                    </a:lnTo>
                    <a:lnTo>
                      <a:pt x="547" y="341"/>
                    </a:lnTo>
                    <a:lnTo>
                      <a:pt x="547" y="341"/>
                    </a:lnTo>
                    <a:cubicBezTo>
                      <a:pt x="548" y="330"/>
                      <a:pt x="550" y="318"/>
                      <a:pt x="551" y="305"/>
                    </a:cubicBezTo>
                    <a:cubicBezTo>
                      <a:pt x="563" y="233"/>
                      <a:pt x="568" y="162"/>
                      <a:pt x="568" y="90"/>
                    </a:cubicBezTo>
                    <a:lnTo>
                      <a:pt x="568" y="90"/>
                    </a:lnTo>
                    <a:lnTo>
                      <a:pt x="568" y="76"/>
                    </a:lnTo>
                    <a:lnTo>
                      <a:pt x="568" y="76"/>
                    </a:lnTo>
                    <a:cubicBezTo>
                      <a:pt x="568" y="44"/>
                      <a:pt x="547" y="14"/>
                      <a:pt x="516" y="6"/>
                    </a:cubicBezTo>
                    <a:cubicBezTo>
                      <a:pt x="494" y="0"/>
                      <a:pt x="471" y="5"/>
                      <a:pt x="454" y="18"/>
                    </a:cubicBezTo>
                    <a:cubicBezTo>
                      <a:pt x="436" y="31"/>
                      <a:pt x="426" y="52"/>
                      <a:pt x="426" y="75"/>
                    </a:cubicBezTo>
                    <a:lnTo>
                      <a:pt x="426" y="75"/>
                    </a:lnTo>
                    <a:lnTo>
                      <a:pt x="426" y="80"/>
                    </a:lnTo>
                    <a:lnTo>
                      <a:pt x="426" y="80"/>
                    </a:lnTo>
                    <a:cubicBezTo>
                      <a:pt x="426" y="143"/>
                      <a:pt x="401" y="205"/>
                      <a:pt x="357" y="248"/>
                    </a:cubicBezTo>
                    <a:cubicBezTo>
                      <a:pt x="338" y="267"/>
                      <a:pt x="322" y="278"/>
                      <a:pt x="305" y="288"/>
                    </a:cubicBezTo>
                    <a:cubicBezTo>
                      <a:pt x="276" y="302"/>
                      <a:pt x="251" y="322"/>
                      <a:pt x="229" y="345"/>
                    </a:cubicBezTo>
                    <a:lnTo>
                      <a:pt x="229" y="345"/>
                    </a:lnTo>
                    <a:lnTo>
                      <a:pt x="229" y="341"/>
                    </a:lnTo>
                    <a:lnTo>
                      <a:pt x="229" y="341"/>
                    </a:lnTo>
                    <a:cubicBezTo>
                      <a:pt x="229" y="317"/>
                      <a:pt x="209" y="298"/>
                      <a:pt x="184" y="298"/>
                    </a:cubicBezTo>
                    <a:lnTo>
                      <a:pt x="184" y="298"/>
                    </a:lnTo>
                    <a:lnTo>
                      <a:pt x="45" y="298"/>
                    </a:lnTo>
                    <a:lnTo>
                      <a:pt x="45" y="298"/>
                    </a:lnTo>
                    <a:cubicBezTo>
                      <a:pt x="21" y="298"/>
                      <a:pt x="0" y="317"/>
                      <a:pt x="0" y="341"/>
                    </a:cubicBezTo>
                    <a:lnTo>
                      <a:pt x="0" y="341"/>
                    </a:lnTo>
                    <a:lnTo>
                      <a:pt x="0" y="766"/>
                    </a:lnTo>
                    <a:lnTo>
                      <a:pt x="0" y="766"/>
                    </a:lnTo>
                    <a:cubicBezTo>
                      <a:pt x="0" y="790"/>
                      <a:pt x="21" y="811"/>
                      <a:pt x="45" y="811"/>
                    </a:cubicBezTo>
                    <a:lnTo>
                      <a:pt x="45" y="811"/>
                    </a:lnTo>
                    <a:lnTo>
                      <a:pt x="184" y="811"/>
                    </a:lnTo>
                    <a:lnTo>
                      <a:pt x="184" y="811"/>
                    </a:lnTo>
                    <a:cubicBezTo>
                      <a:pt x="209" y="811"/>
                      <a:pt x="229" y="790"/>
                      <a:pt x="229" y="766"/>
                    </a:cubicBezTo>
                    <a:lnTo>
                      <a:pt x="229" y="766"/>
                    </a:lnTo>
                    <a:lnTo>
                      <a:pt x="229" y="721"/>
                    </a:lnTo>
                    <a:lnTo>
                      <a:pt x="229" y="721"/>
                    </a:lnTo>
                    <a:cubicBezTo>
                      <a:pt x="281" y="778"/>
                      <a:pt x="355" y="811"/>
                      <a:pt x="431" y="811"/>
                    </a:cubicBezTo>
                    <a:lnTo>
                      <a:pt x="431" y="811"/>
                    </a:lnTo>
                    <a:lnTo>
                      <a:pt x="431" y="811"/>
                    </a:lnTo>
                    <a:lnTo>
                      <a:pt x="591" y="811"/>
                    </a:lnTo>
                    <a:lnTo>
                      <a:pt x="670" y="811"/>
                    </a:lnTo>
                    <a:lnTo>
                      <a:pt x="672" y="811"/>
                    </a:lnTo>
                    <a:lnTo>
                      <a:pt x="672" y="811"/>
                    </a:lnTo>
                    <a:cubicBezTo>
                      <a:pt x="711" y="811"/>
                      <a:pt x="742" y="779"/>
                      <a:pt x="742" y="739"/>
                    </a:cubicBezTo>
                    <a:cubicBezTo>
                      <a:pt x="742" y="721"/>
                      <a:pt x="735" y="704"/>
                      <a:pt x="724" y="692"/>
                    </a:cubicBezTo>
                    <a:cubicBezTo>
                      <a:pt x="760" y="691"/>
                      <a:pt x="791" y="659"/>
                      <a:pt x="791" y="622"/>
                    </a:cubicBezTo>
                    <a:cubicBezTo>
                      <a:pt x="791" y="600"/>
                      <a:pt x="781" y="582"/>
                      <a:pt x="767" y="570"/>
                    </a:cubicBezTo>
                    <a:cubicBezTo>
                      <a:pt x="793" y="559"/>
                      <a:pt x="811" y="533"/>
                      <a:pt x="811" y="504"/>
                    </a:cubicBezTo>
                    <a:cubicBezTo>
                      <a:pt x="811" y="480"/>
                      <a:pt x="796" y="457"/>
                      <a:pt x="778" y="445"/>
                    </a:cubicBezTo>
                    <a:cubicBezTo>
                      <a:pt x="796" y="432"/>
                      <a:pt x="811" y="411"/>
                      <a:pt x="811" y="386"/>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a-DK" sz="2205"/>
              </a:p>
            </p:txBody>
          </p:sp>
          <p:sp>
            <p:nvSpPr>
              <p:cNvPr id="71" name="Freeform 1200">
                <a:extLst>
                  <a:ext uri="{FF2B5EF4-FFF2-40B4-BE49-F238E27FC236}">
                    <a16:creationId xmlns:a16="http://schemas.microsoft.com/office/drawing/2014/main" id="{6807DF99-4BC2-8AFD-7A31-1045CC01A390}"/>
                  </a:ext>
                </a:extLst>
              </p:cNvPr>
              <p:cNvSpPr>
                <a:spLocks noChangeArrowheads="1"/>
              </p:cNvSpPr>
              <p:nvPr/>
            </p:nvSpPr>
            <p:spPr bwMode="auto">
              <a:xfrm>
                <a:off x="6443663" y="3821113"/>
                <a:ext cx="9525" cy="26987"/>
              </a:xfrm>
              <a:custGeom>
                <a:avLst/>
                <a:gdLst>
                  <a:gd name="T0" fmla="*/ 13 w 25"/>
                  <a:gd name="T1" fmla="*/ 0 h 73"/>
                  <a:gd name="T2" fmla="*/ 13 w 25"/>
                  <a:gd name="T3" fmla="*/ 0 h 73"/>
                  <a:gd name="T4" fmla="*/ 13 w 25"/>
                  <a:gd name="T5" fmla="*/ 0 h 73"/>
                  <a:gd name="T6" fmla="*/ 13 w 25"/>
                  <a:gd name="T7" fmla="*/ 0 h 73"/>
                  <a:gd name="T8" fmla="*/ 0 w 25"/>
                  <a:gd name="T9" fmla="*/ 11 h 73"/>
                  <a:gd name="T10" fmla="*/ 0 w 25"/>
                  <a:gd name="T11" fmla="*/ 11 h 73"/>
                  <a:gd name="T12" fmla="*/ 0 w 25"/>
                  <a:gd name="T13" fmla="*/ 59 h 73"/>
                  <a:gd name="T14" fmla="*/ 0 w 25"/>
                  <a:gd name="T15" fmla="*/ 59 h 73"/>
                  <a:gd name="T16" fmla="*/ 13 w 25"/>
                  <a:gd name="T17" fmla="*/ 72 h 73"/>
                  <a:gd name="T18" fmla="*/ 24 w 25"/>
                  <a:gd name="T19" fmla="*/ 59 h 73"/>
                  <a:gd name="T20" fmla="*/ 24 w 25"/>
                  <a:gd name="T21" fmla="*/ 59 h 73"/>
                  <a:gd name="T22" fmla="*/ 24 w 25"/>
                  <a:gd name="T23" fmla="*/ 11 h 73"/>
                  <a:gd name="T24" fmla="*/ 24 w 25"/>
                  <a:gd name="T25" fmla="*/ 11 h 73"/>
                  <a:gd name="T26" fmla="*/ 13 w 25"/>
                  <a:gd name="T2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73">
                    <a:moveTo>
                      <a:pt x="13" y="0"/>
                    </a:moveTo>
                    <a:lnTo>
                      <a:pt x="13" y="0"/>
                    </a:lnTo>
                    <a:lnTo>
                      <a:pt x="13" y="0"/>
                    </a:lnTo>
                    <a:lnTo>
                      <a:pt x="13" y="0"/>
                    </a:lnTo>
                    <a:cubicBezTo>
                      <a:pt x="6" y="0"/>
                      <a:pt x="0" y="4"/>
                      <a:pt x="0" y="11"/>
                    </a:cubicBezTo>
                    <a:lnTo>
                      <a:pt x="0" y="11"/>
                    </a:lnTo>
                    <a:lnTo>
                      <a:pt x="0" y="59"/>
                    </a:lnTo>
                    <a:lnTo>
                      <a:pt x="0" y="59"/>
                    </a:lnTo>
                    <a:cubicBezTo>
                      <a:pt x="0" y="66"/>
                      <a:pt x="6" y="72"/>
                      <a:pt x="13" y="72"/>
                    </a:cubicBezTo>
                    <a:cubicBezTo>
                      <a:pt x="19" y="72"/>
                      <a:pt x="24" y="66"/>
                      <a:pt x="24" y="59"/>
                    </a:cubicBezTo>
                    <a:lnTo>
                      <a:pt x="24" y="59"/>
                    </a:lnTo>
                    <a:lnTo>
                      <a:pt x="24" y="11"/>
                    </a:lnTo>
                    <a:lnTo>
                      <a:pt x="24" y="11"/>
                    </a:lnTo>
                    <a:cubicBezTo>
                      <a:pt x="24" y="4"/>
                      <a:pt x="19" y="0"/>
                      <a:pt x="13" y="0"/>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a-DK" sz="2205"/>
              </a:p>
            </p:txBody>
          </p:sp>
        </p:grpSp>
        <p:grpSp>
          <p:nvGrpSpPr>
            <p:cNvPr id="72" name="Group 1409">
              <a:extLst>
                <a:ext uri="{FF2B5EF4-FFF2-40B4-BE49-F238E27FC236}">
                  <a16:creationId xmlns:a16="http://schemas.microsoft.com/office/drawing/2014/main" id="{B94A6196-54EF-13BB-F1EA-DBEE859394A8}"/>
                </a:ext>
              </a:extLst>
            </p:cNvPr>
            <p:cNvGrpSpPr/>
            <p:nvPr/>
          </p:nvGrpSpPr>
          <p:grpSpPr>
            <a:xfrm>
              <a:off x="6978129" y="5074367"/>
              <a:ext cx="834488" cy="656627"/>
              <a:chOff x="4921250" y="4491038"/>
              <a:chExt cx="290513" cy="273050"/>
            </a:xfrm>
            <a:solidFill>
              <a:schemeClr val="accent6"/>
            </a:solidFill>
          </p:grpSpPr>
          <p:sp>
            <p:nvSpPr>
              <p:cNvPr id="73" name="Freeform 854">
                <a:extLst>
                  <a:ext uri="{FF2B5EF4-FFF2-40B4-BE49-F238E27FC236}">
                    <a16:creationId xmlns:a16="http://schemas.microsoft.com/office/drawing/2014/main" id="{BAB46651-0FA0-C517-28CD-191DE0C157C9}"/>
                  </a:ext>
                </a:extLst>
              </p:cNvPr>
              <p:cNvSpPr>
                <a:spLocks noChangeArrowheads="1"/>
              </p:cNvSpPr>
              <p:nvPr/>
            </p:nvSpPr>
            <p:spPr bwMode="auto">
              <a:xfrm>
                <a:off x="5041900" y="4659313"/>
                <a:ext cx="47625" cy="15875"/>
              </a:xfrm>
              <a:custGeom>
                <a:avLst/>
                <a:gdLst>
                  <a:gd name="T0" fmla="*/ 6 w 131"/>
                  <a:gd name="T1" fmla="*/ 21 h 46"/>
                  <a:gd name="T2" fmla="*/ 6 w 131"/>
                  <a:gd name="T3" fmla="*/ 21 h 46"/>
                  <a:gd name="T4" fmla="*/ 6 w 131"/>
                  <a:gd name="T5" fmla="*/ 21 h 46"/>
                  <a:gd name="T6" fmla="*/ 6 w 131"/>
                  <a:gd name="T7" fmla="*/ 21 h 46"/>
                  <a:gd name="T8" fmla="*/ 3 w 131"/>
                  <a:gd name="T9" fmla="*/ 37 h 46"/>
                  <a:gd name="T10" fmla="*/ 19 w 131"/>
                  <a:gd name="T11" fmla="*/ 41 h 46"/>
                  <a:gd name="T12" fmla="*/ 110 w 131"/>
                  <a:gd name="T13" fmla="*/ 41 h 46"/>
                  <a:gd name="T14" fmla="*/ 116 w 131"/>
                  <a:gd name="T15" fmla="*/ 43 h 46"/>
                  <a:gd name="T16" fmla="*/ 126 w 131"/>
                  <a:gd name="T17" fmla="*/ 37 h 46"/>
                  <a:gd name="T18" fmla="*/ 123 w 131"/>
                  <a:gd name="T19" fmla="*/ 21 h 46"/>
                  <a:gd name="T20" fmla="*/ 6 w 131"/>
                  <a:gd name="T21" fmla="*/ 2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46">
                    <a:moveTo>
                      <a:pt x="6" y="21"/>
                    </a:moveTo>
                    <a:lnTo>
                      <a:pt x="6" y="21"/>
                    </a:lnTo>
                    <a:lnTo>
                      <a:pt x="6" y="21"/>
                    </a:lnTo>
                    <a:lnTo>
                      <a:pt x="6" y="21"/>
                    </a:lnTo>
                    <a:cubicBezTo>
                      <a:pt x="1" y="25"/>
                      <a:pt x="0" y="32"/>
                      <a:pt x="3" y="37"/>
                    </a:cubicBezTo>
                    <a:cubicBezTo>
                      <a:pt x="6" y="43"/>
                      <a:pt x="13" y="45"/>
                      <a:pt x="19" y="41"/>
                    </a:cubicBezTo>
                    <a:cubicBezTo>
                      <a:pt x="47" y="24"/>
                      <a:pt x="82" y="24"/>
                      <a:pt x="110" y="41"/>
                    </a:cubicBezTo>
                    <a:cubicBezTo>
                      <a:pt x="111" y="42"/>
                      <a:pt x="115" y="43"/>
                      <a:pt x="116" y="43"/>
                    </a:cubicBezTo>
                    <a:cubicBezTo>
                      <a:pt x="120" y="43"/>
                      <a:pt x="124" y="41"/>
                      <a:pt x="126" y="37"/>
                    </a:cubicBezTo>
                    <a:cubicBezTo>
                      <a:pt x="130" y="32"/>
                      <a:pt x="128" y="25"/>
                      <a:pt x="123" y="21"/>
                    </a:cubicBezTo>
                    <a:cubicBezTo>
                      <a:pt x="88" y="0"/>
                      <a:pt x="41" y="0"/>
                      <a:pt x="6" y="21"/>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a-DK" sz="2205"/>
              </a:p>
            </p:txBody>
          </p:sp>
          <p:sp>
            <p:nvSpPr>
              <p:cNvPr id="74" name="Freeform 855">
                <a:extLst>
                  <a:ext uri="{FF2B5EF4-FFF2-40B4-BE49-F238E27FC236}">
                    <a16:creationId xmlns:a16="http://schemas.microsoft.com/office/drawing/2014/main" id="{EF9FA26E-388A-651D-E12E-CF3D49D750DC}"/>
                  </a:ext>
                </a:extLst>
              </p:cNvPr>
              <p:cNvSpPr>
                <a:spLocks noChangeArrowheads="1"/>
              </p:cNvSpPr>
              <p:nvPr/>
            </p:nvSpPr>
            <p:spPr bwMode="auto">
              <a:xfrm>
                <a:off x="5026025" y="4613275"/>
                <a:ext cx="9525" cy="20638"/>
              </a:xfrm>
              <a:custGeom>
                <a:avLst/>
                <a:gdLst>
                  <a:gd name="T0" fmla="*/ 11 w 25"/>
                  <a:gd name="T1" fmla="*/ 0 h 57"/>
                  <a:gd name="T2" fmla="*/ 11 w 25"/>
                  <a:gd name="T3" fmla="*/ 0 h 57"/>
                  <a:gd name="T4" fmla="*/ 11 w 25"/>
                  <a:gd name="T5" fmla="*/ 0 h 57"/>
                  <a:gd name="T6" fmla="*/ 11 w 25"/>
                  <a:gd name="T7" fmla="*/ 0 h 57"/>
                  <a:gd name="T8" fmla="*/ 0 w 25"/>
                  <a:gd name="T9" fmla="*/ 11 h 57"/>
                  <a:gd name="T10" fmla="*/ 0 w 25"/>
                  <a:gd name="T11" fmla="*/ 11 h 57"/>
                  <a:gd name="T12" fmla="*/ 0 w 25"/>
                  <a:gd name="T13" fmla="*/ 45 h 57"/>
                  <a:gd name="T14" fmla="*/ 0 w 25"/>
                  <a:gd name="T15" fmla="*/ 45 h 57"/>
                  <a:gd name="T16" fmla="*/ 11 w 25"/>
                  <a:gd name="T17" fmla="*/ 56 h 57"/>
                  <a:gd name="T18" fmla="*/ 24 w 25"/>
                  <a:gd name="T19" fmla="*/ 45 h 57"/>
                  <a:gd name="T20" fmla="*/ 24 w 25"/>
                  <a:gd name="T21" fmla="*/ 45 h 57"/>
                  <a:gd name="T22" fmla="*/ 24 w 25"/>
                  <a:gd name="T23" fmla="*/ 11 h 57"/>
                  <a:gd name="T24" fmla="*/ 24 w 25"/>
                  <a:gd name="T25" fmla="*/ 11 h 57"/>
                  <a:gd name="T26" fmla="*/ 11 w 25"/>
                  <a:gd name="T2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57">
                    <a:moveTo>
                      <a:pt x="11" y="0"/>
                    </a:moveTo>
                    <a:lnTo>
                      <a:pt x="11" y="0"/>
                    </a:lnTo>
                    <a:lnTo>
                      <a:pt x="11" y="0"/>
                    </a:lnTo>
                    <a:lnTo>
                      <a:pt x="11" y="0"/>
                    </a:lnTo>
                    <a:cubicBezTo>
                      <a:pt x="5" y="0"/>
                      <a:pt x="0" y="5"/>
                      <a:pt x="0" y="11"/>
                    </a:cubicBezTo>
                    <a:lnTo>
                      <a:pt x="0" y="11"/>
                    </a:lnTo>
                    <a:lnTo>
                      <a:pt x="0" y="45"/>
                    </a:lnTo>
                    <a:lnTo>
                      <a:pt x="0" y="45"/>
                    </a:lnTo>
                    <a:cubicBezTo>
                      <a:pt x="0" y="50"/>
                      <a:pt x="5" y="56"/>
                      <a:pt x="11" y="56"/>
                    </a:cubicBezTo>
                    <a:cubicBezTo>
                      <a:pt x="18" y="56"/>
                      <a:pt x="24" y="50"/>
                      <a:pt x="24" y="45"/>
                    </a:cubicBezTo>
                    <a:lnTo>
                      <a:pt x="24" y="45"/>
                    </a:lnTo>
                    <a:lnTo>
                      <a:pt x="24" y="11"/>
                    </a:lnTo>
                    <a:lnTo>
                      <a:pt x="24" y="11"/>
                    </a:lnTo>
                    <a:cubicBezTo>
                      <a:pt x="24" y="5"/>
                      <a:pt x="18" y="0"/>
                      <a:pt x="11" y="0"/>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a-DK" sz="2205"/>
              </a:p>
            </p:txBody>
          </p:sp>
          <p:sp>
            <p:nvSpPr>
              <p:cNvPr id="75" name="Freeform 856">
                <a:extLst>
                  <a:ext uri="{FF2B5EF4-FFF2-40B4-BE49-F238E27FC236}">
                    <a16:creationId xmlns:a16="http://schemas.microsoft.com/office/drawing/2014/main" id="{A3692A78-9896-B9A0-83BA-CE32B3910873}"/>
                  </a:ext>
                </a:extLst>
              </p:cNvPr>
              <p:cNvSpPr>
                <a:spLocks noChangeArrowheads="1"/>
              </p:cNvSpPr>
              <p:nvPr/>
            </p:nvSpPr>
            <p:spPr bwMode="auto">
              <a:xfrm>
                <a:off x="5095875" y="4613275"/>
                <a:ext cx="7938" cy="20638"/>
              </a:xfrm>
              <a:custGeom>
                <a:avLst/>
                <a:gdLst>
                  <a:gd name="T0" fmla="*/ 12 w 24"/>
                  <a:gd name="T1" fmla="*/ 56 h 57"/>
                  <a:gd name="T2" fmla="*/ 12 w 24"/>
                  <a:gd name="T3" fmla="*/ 56 h 57"/>
                  <a:gd name="T4" fmla="*/ 12 w 24"/>
                  <a:gd name="T5" fmla="*/ 56 h 57"/>
                  <a:gd name="T6" fmla="*/ 12 w 24"/>
                  <a:gd name="T7" fmla="*/ 56 h 57"/>
                  <a:gd name="T8" fmla="*/ 23 w 24"/>
                  <a:gd name="T9" fmla="*/ 45 h 57"/>
                  <a:gd name="T10" fmla="*/ 23 w 24"/>
                  <a:gd name="T11" fmla="*/ 45 h 57"/>
                  <a:gd name="T12" fmla="*/ 23 w 24"/>
                  <a:gd name="T13" fmla="*/ 11 h 57"/>
                  <a:gd name="T14" fmla="*/ 23 w 24"/>
                  <a:gd name="T15" fmla="*/ 11 h 57"/>
                  <a:gd name="T16" fmla="*/ 12 w 24"/>
                  <a:gd name="T17" fmla="*/ 0 h 57"/>
                  <a:gd name="T18" fmla="*/ 0 w 24"/>
                  <a:gd name="T19" fmla="*/ 11 h 57"/>
                  <a:gd name="T20" fmla="*/ 0 w 24"/>
                  <a:gd name="T21" fmla="*/ 11 h 57"/>
                  <a:gd name="T22" fmla="*/ 0 w 24"/>
                  <a:gd name="T23" fmla="*/ 45 h 57"/>
                  <a:gd name="T24" fmla="*/ 0 w 24"/>
                  <a:gd name="T25" fmla="*/ 45 h 57"/>
                  <a:gd name="T26" fmla="*/ 12 w 24"/>
                  <a:gd name="T27"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57">
                    <a:moveTo>
                      <a:pt x="12" y="56"/>
                    </a:moveTo>
                    <a:lnTo>
                      <a:pt x="12" y="56"/>
                    </a:lnTo>
                    <a:lnTo>
                      <a:pt x="12" y="56"/>
                    </a:lnTo>
                    <a:lnTo>
                      <a:pt x="12" y="56"/>
                    </a:lnTo>
                    <a:cubicBezTo>
                      <a:pt x="18" y="56"/>
                      <a:pt x="23" y="50"/>
                      <a:pt x="23" y="45"/>
                    </a:cubicBezTo>
                    <a:lnTo>
                      <a:pt x="23" y="45"/>
                    </a:lnTo>
                    <a:lnTo>
                      <a:pt x="23" y="11"/>
                    </a:lnTo>
                    <a:lnTo>
                      <a:pt x="23" y="11"/>
                    </a:lnTo>
                    <a:cubicBezTo>
                      <a:pt x="23" y="5"/>
                      <a:pt x="18" y="0"/>
                      <a:pt x="12" y="0"/>
                    </a:cubicBezTo>
                    <a:cubicBezTo>
                      <a:pt x="5" y="0"/>
                      <a:pt x="0" y="5"/>
                      <a:pt x="0" y="11"/>
                    </a:cubicBezTo>
                    <a:lnTo>
                      <a:pt x="0" y="11"/>
                    </a:lnTo>
                    <a:lnTo>
                      <a:pt x="0" y="45"/>
                    </a:lnTo>
                    <a:lnTo>
                      <a:pt x="0" y="45"/>
                    </a:lnTo>
                    <a:cubicBezTo>
                      <a:pt x="0" y="50"/>
                      <a:pt x="5" y="56"/>
                      <a:pt x="12" y="56"/>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a-DK" sz="2205"/>
              </a:p>
            </p:txBody>
          </p:sp>
          <p:sp>
            <p:nvSpPr>
              <p:cNvPr id="76" name="Freeform 857">
                <a:extLst>
                  <a:ext uri="{FF2B5EF4-FFF2-40B4-BE49-F238E27FC236}">
                    <a16:creationId xmlns:a16="http://schemas.microsoft.com/office/drawing/2014/main" id="{DE774B98-FCA4-4792-F4B0-A93F94BED789}"/>
                  </a:ext>
                </a:extLst>
              </p:cNvPr>
              <p:cNvSpPr>
                <a:spLocks noChangeArrowheads="1"/>
              </p:cNvSpPr>
              <p:nvPr/>
            </p:nvSpPr>
            <p:spPr bwMode="auto">
              <a:xfrm>
                <a:off x="4921250" y="4491038"/>
                <a:ext cx="290513" cy="273050"/>
              </a:xfrm>
              <a:custGeom>
                <a:avLst/>
                <a:gdLst>
                  <a:gd name="T0" fmla="*/ 570 w 809"/>
                  <a:gd name="T1" fmla="*/ 193 h 758"/>
                  <a:gd name="T2" fmla="*/ 376 w 809"/>
                  <a:gd name="T3" fmla="*/ 182 h 758"/>
                  <a:gd name="T4" fmla="*/ 241 w 809"/>
                  <a:gd name="T5" fmla="*/ 186 h 758"/>
                  <a:gd name="T6" fmla="*/ 628 w 809"/>
                  <a:gd name="T7" fmla="*/ 182 h 758"/>
                  <a:gd name="T8" fmla="*/ 621 w 809"/>
                  <a:gd name="T9" fmla="*/ 445 h 758"/>
                  <a:gd name="T10" fmla="*/ 684 w 809"/>
                  <a:gd name="T11" fmla="*/ 642 h 758"/>
                  <a:gd name="T12" fmla="*/ 535 w 809"/>
                  <a:gd name="T13" fmla="*/ 600 h 758"/>
                  <a:gd name="T14" fmla="*/ 642 w 809"/>
                  <a:gd name="T15" fmla="*/ 306 h 758"/>
                  <a:gd name="T16" fmla="*/ 408 w 809"/>
                  <a:gd name="T17" fmla="*/ 660 h 758"/>
                  <a:gd name="T18" fmla="*/ 297 w 809"/>
                  <a:gd name="T19" fmla="*/ 617 h 758"/>
                  <a:gd name="T20" fmla="*/ 322 w 809"/>
                  <a:gd name="T21" fmla="*/ 610 h 758"/>
                  <a:gd name="T22" fmla="*/ 332 w 809"/>
                  <a:gd name="T23" fmla="*/ 572 h 758"/>
                  <a:gd name="T24" fmla="*/ 408 w 809"/>
                  <a:gd name="T25" fmla="*/ 583 h 758"/>
                  <a:gd name="T26" fmla="*/ 479 w 809"/>
                  <a:gd name="T27" fmla="*/ 603 h 758"/>
                  <a:gd name="T28" fmla="*/ 485 w 809"/>
                  <a:gd name="T29" fmla="*/ 610 h 758"/>
                  <a:gd name="T30" fmla="*/ 511 w 809"/>
                  <a:gd name="T31" fmla="*/ 618 h 758"/>
                  <a:gd name="T32" fmla="*/ 157 w 809"/>
                  <a:gd name="T33" fmla="*/ 628 h 758"/>
                  <a:gd name="T34" fmla="*/ 161 w 809"/>
                  <a:gd name="T35" fmla="*/ 499 h 758"/>
                  <a:gd name="T36" fmla="*/ 146 w 809"/>
                  <a:gd name="T37" fmla="*/ 324 h 758"/>
                  <a:gd name="T38" fmla="*/ 310 w 809"/>
                  <a:gd name="T39" fmla="*/ 562 h 758"/>
                  <a:gd name="T40" fmla="*/ 207 w 809"/>
                  <a:gd name="T41" fmla="*/ 287 h 758"/>
                  <a:gd name="T42" fmla="*/ 185 w 809"/>
                  <a:gd name="T43" fmla="*/ 286 h 758"/>
                  <a:gd name="T44" fmla="*/ 593 w 809"/>
                  <a:gd name="T45" fmla="*/ 256 h 758"/>
                  <a:gd name="T46" fmla="*/ 596 w 809"/>
                  <a:gd name="T47" fmla="*/ 350 h 758"/>
                  <a:gd name="T48" fmla="*/ 433 w 809"/>
                  <a:gd name="T49" fmla="*/ 244 h 758"/>
                  <a:gd name="T50" fmla="*/ 572 w 809"/>
                  <a:gd name="T51" fmla="*/ 287 h 758"/>
                  <a:gd name="T52" fmla="*/ 408 w 809"/>
                  <a:gd name="T53" fmla="*/ 561 h 758"/>
                  <a:gd name="T54" fmla="*/ 231 w 809"/>
                  <a:gd name="T55" fmla="*/ 287 h 758"/>
                  <a:gd name="T56" fmla="*/ 433 w 809"/>
                  <a:gd name="T57" fmla="*/ 244 h 758"/>
                  <a:gd name="T58" fmla="*/ 747 w 809"/>
                  <a:gd name="T59" fmla="*/ 300 h 758"/>
                  <a:gd name="T60" fmla="*/ 153 w 809"/>
                  <a:gd name="T61" fmla="*/ 206 h 758"/>
                  <a:gd name="T62" fmla="*/ 36 w 809"/>
                  <a:gd name="T63" fmla="*/ 349 h 758"/>
                  <a:gd name="T64" fmla="*/ 24 w 809"/>
                  <a:gd name="T65" fmla="*/ 747 h 758"/>
                  <a:gd name="T66" fmla="*/ 75 w 809"/>
                  <a:gd name="T67" fmla="*/ 317 h 758"/>
                  <a:gd name="T68" fmla="*/ 192 w 809"/>
                  <a:gd name="T69" fmla="*/ 200 h 758"/>
                  <a:gd name="T70" fmla="*/ 213 w 809"/>
                  <a:gd name="T71" fmla="*/ 223 h 758"/>
                  <a:gd name="T72" fmla="*/ 107 w 809"/>
                  <a:gd name="T73" fmla="*/ 429 h 758"/>
                  <a:gd name="T74" fmla="*/ 130 w 809"/>
                  <a:gd name="T75" fmla="*/ 363 h 758"/>
                  <a:gd name="T76" fmla="*/ 161 w 809"/>
                  <a:gd name="T77" fmla="*/ 445 h 758"/>
                  <a:gd name="T78" fmla="*/ 102 w 809"/>
                  <a:gd name="T79" fmla="*/ 526 h 758"/>
                  <a:gd name="T80" fmla="*/ 111 w 809"/>
                  <a:gd name="T81" fmla="*/ 757 h 758"/>
                  <a:gd name="T82" fmla="*/ 162 w 809"/>
                  <a:gd name="T83" fmla="*/ 651 h 758"/>
                  <a:gd name="T84" fmla="*/ 408 w 809"/>
                  <a:gd name="T85" fmla="*/ 683 h 758"/>
                  <a:gd name="T86" fmla="*/ 684 w 809"/>
                  <a:gd name="T87" fmla="*/ 670 h 758"/>
                  <a:gd name="T88" fmla="*/ 707 w 809"/>
                  <a:gd name="T89" fmla="*/ 746 h 758"/>
                  <a:gd name="T90" fmla="*/ 704 w 809"/>
                  <a:gd name="T91" fmla="*/ 526 h 758"/>
                  <a:gd name="T92" fmla="*/ 645 w 809"/>
                  <a:gd name="T93" fmla="*/ 363 h 758"/>
                  <a:gd name="T94" fmla="*/ 677 w 809"/>
                  <a:gd name="T95" fmla="*/ 429 h 758"/>
                  <a:gd name="T96" fmla="*/ 700 w 809"/>
                  <a:gd name="T97" fmla="*/ 363 h 758"/>
                  <a:gd name="T98" fmla="*/ 593 w 809"/>
                  <a:gd name="T99" fmla="*/ 223 h 758"/>
                  <a:gd name="T100" fmla="*/ 732 w 809"/>
                  <a:gd name="T101" fmla="*/ 317 h 758"/>
                  <a:gd name="T102" fmla="*/ 784 w 809"/>
                  <a:gd name="T103" fmla="*/ 747 h 758"/>
                  <a:gd name="T104" fmla="*/ 771 w 809"/>
                  <a:gd name="T105" fmla="*/ 349 h 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9" h="758">
                    <a:moveTo>
                      <a:pt x="576" y="184"/>
                    </a:moveTo>
                    <a:lnTo>
                      <a:pt x="576" y="184"/>
                    </a:lnTo>
                    <a:lnTo>
                      <a:pt x="576" y="184"/>
                    </a:lnTo>
                    <a:lnTo>
                      <a:pt x="576" y="184"/>
                    </a:lnTo>
                    <a:cubicBezTo>
                      <a:pt x="574" y="186"/>
                      <a:pt x="572" y="189"/>
                      <a:pt x="570" y="193"/>
                    </a:cubicBezTo>
                    <a:cubicBezTo>
                      <a:pt x="569" y="192"/>
                      <a:pt x="569" y="191"/>
                      <a:pt x="568" y="189"/>
                    </a:cubicBezTo>
                    <a:cubicBezTo>
                      <a:pt x="565" y="184"/>
                      <a:pt x="558" y="182"/>
                      <a:pt x="552" y="185"/>
                    </a:cubicBezTo>
                    <a:cubicBezTo>
                      <a:pt x="517" y="206"/>
                      <a:pt x="468" y="200"/>
                      <a:pt x="391" y="167"/>
                    </a:cubicBezTo>
                    <a:cubicBezTo>
                      <a:pt x="387" y="165"/>
                      <a:pt x="381" y="165"/>
                      <a:pt x="378" y="169"/>
                    </a:cubicBezTo>
                    <a:cubicBezTo>
                      <a:pt x="374" y="172"/>
                      <a:pt x="374" y="178"/>
                      <a:pt x="376" y="182"/>
                    </a:cubicBezTo>
                    <a:lnTo>
                      <a:pt x="376" y="182"/>
                    </a:lnTo>
                    <a:lnTo>
                      <a:pt x="405" y="238"/>
                    </a:lnTo>
                    <a:lnTo>
                      <a:pt x="405" y="238"/>
                    </a:lnTo>
                    <a:cubicBezTo>
                      <a:pt x="350" y="239"/>
                      <a:pt x="303" y="223"/>
                      <a:pt x="251" y="187"/>
                    </a:cubicBezTo>
                    <a:cubicBezTo>
                      <a:pt x="248" y="186"/>
                      <a:pt x="244" y="185"/>
                      <a:pt x="241" y="186"/>
                    </a:cubicBezTo>
                    <a:cubicBezTo>
                      <a:pt x="238" y="186"/>
                      <a:pt x="237" y="187"/>
                      <a:pt x="235" y="191"/>
                    </a:cubicBezTo>
                    <a:cubicBezTo>
                      <a:pt x="234" y="187"/>
                      <a:pt x="233" y="186"/>
                      <a:pt x="230" y="184"/>
                    </a:cubicBezTo>
                    <a:cubicBezTo>
                      <a:pt x="217" y="171"/>
                      <a:pt x="195" y="169"/>
                      <a:pt x="179" y="181"/>
                    </a:cubicBezTo>
                    <a:cubicBezTo>
                      <a:pt x="198" y="84"/>
                      <a:pt x="281" y="22"/>
                      <a:pt x="401" y="22"/>
                    </a:cubicBezTo>
                    <a:cubicBezTo>
                      <a:pt x="503" y="22"/>
                      <a:pt x="608" y="73"/>
                      <a:pt x="628" y="182"/>
                    </a:cubicBezTo>
                    <a:cubicBezTo>
                      <a:pt x="613" y="169"/>
                      <a:pt x="590" y="169"/>
                      <a:pt x="576" y="184"/>
                    </a:cubicBezTo>
                    <a:close/>
                    <a:moveTo>
                      <a:pt x="621" y="363"/>
                    </a:moveTo>
                    <a:lnTo>
                      <a:pt x="621" y="363"/>
                    </a:lnTo>
                    <a:lnTo>
                      <a:pt x="621" y="363"/>
                    </a:lnTo>
                    <a:lnTo>
                      <a:pt x="621" y="445"/>
                    </a:lnTo>
                    <a:lnTo>
                      <a:pt x="621" y="445"/>
                    </a:lnTo>
                    <a:cubicBezTo>
                      <a:pt x="621" y="464"/>
                      <a:pt x="630" y="485"/>
                      <a:pt x="645" y="499"/>
                    </a:cubicBezTo>
                    <a:lnTo>
                      <a:pt x="645" y="499"/>
                    </a:lnTo>
                    <a:lnTo>
                      <a:pt x="684" y="538"/>
                    </a:lnTo>
                    <a:lnTo>
                      <a:pt x="684" y="642"/>
                    </a:lnTo>
                    <a:lnTo>
                      <a:pt x="684" y="642"/>
                    </a:lnTo>
                    <a:cubicBezTo>
                      <a:pt x="673" y="636"/>
                      <a:pt x="661" y="631"/>
                      <a:pt x="649" y="628"/>
                    </a:cubicBezTo>
                    <a:lnTo>
                      <a:pt x="649" y="628"/>
                    </a:lnTo>
                    <a:lnTo>
                      <a:pt x="535" y="600"/>
                    </a:lnTo>
                    <a:lnTo>
                      <a:pt x="535" y="600"/>
                    </a:lnTo>
                    <a:lnTo>
                      <a:pt x="502" y="592"/>
                    </a:lnTo>
                    <a:lnTo>
                      <a:pt x="496" y="561"/>
                    </a:lnTo>
                    <a:lnTo>
                      <a:pt x="496" y="561"/>
                    </a:lnTo>
                    <a:cubicBezTo>
                      <a:pt x="555" y="530"/>
                      <a:pt x="594" y="468"/>
                      <a:pt x="596" y="398"/>
                    </a:cubicBezTo>
                    <a:cubicBezTo>
                      <a:pt x="617" y="363"/>
                      <a:pt x="632" y="334"/>
                      <a:pt x="642" y="306"/>
                    </a:cubicBezTo>
                    <a:lnTo>
                      <a:pt x="642" y="306"/>
                    </a:lnTo>
                    <a:lnTo>
                      <a:pt x="660" y="324"/>
                    </a:lnTo>
                    <a:lnTo>
                      <a:pt x="660" y="324"/>
                    </a:lnTo>
                    <a:cubicBezTo>
                      <a:pt x="639" y="325"/>
                      <a:pt x="621" y="342"/>
                      <a:pt x="621" y="363"/>
                    </a:cubicBezTo>
                    <a:close/>
                    <a:moveTo>
                      <a:pt x="408" y="660"/>
                    </a:moveTo>
                    <a:lnTo>
                      <a:pt x="408" y="660"/>
                    </a:lnTo>
                    <a:lnTo>
                      <a:pt x="408" y="660"/>
                    </a:lnTo>
                    <a:lnTo>
                      <a:pt x="408" y="660"/>
                    </a:lnTo>
                    <a:cubicBezTo>
                      <a:pt x="366" y="660"/>
                      <a:pt x="327" y="645"/>
                      <a:pt x="297" y="617"/>
                    </a:cubicBezTo>
                    <a:lnTo>
                      <a:pt x="297" y="617"/>
                    </a:lnTo>
                    <a:lnTo>
                      <a:pt x="318" y="612"/>
                    </a:lnTo>
                    <a:lnTo>
                      <a:pt x="318" y="612"/>
                    </a:lnTo>
                    <a:lnTo>
                      <a:pt x="318" y="612"/>
                    </a:lnTo>
                    <a:cubicBezTo>
                      <a:pt x="320" y="612"/>
                      <a:pt x="320" y="612"/>
                      <a:pt x="321" y="610"/>
                    </a:cubicBezTo>
                    <a:lnTo>
                      <a:pt x="322" y="610"/>
                    </a:lnTo>
                    <a:cubicBezTo>
                      <a:pt x="322" y="608"/>
                      <a:pt x="324" y="608"/>
                      <a:pt x="325" y="607"/>
                    </a:cubicBezTo>
                    <a:lnTo>
                      <a:pt x="325" y="607"/>
                    </a:lnTo>
                    <a:cubicBezTo>
                      <a:pt x="325" y="606"/>
                      <a:pt x="327" y="604"/>
                      <a:pt x="327" y="603"/>
                    </a:cubicBezTo>
                    <a:lnTo>
                      <a:pt x="327" y="603"/>
                    </a:lnTo>
                    <a:lnTo>
                      <a:pt x="332" y="572"/>
                    </a:lnTo>
                    <a:lnTo>
                      <a:pt x="332" y="572"/>
                    </a:lnTo>
                    <a:cubicBezTo>
                      <a:pt x="352" y="579"/>
                      <a:pt x="373" y="583"/>
                      <a:pt x="395" y="583"/>
                    </a:cubicBezTo>
                    <a:lnTo>
                      <a:pt x="395" y="583"/>
                    </a:lnTo>
                    <a:lnTo>
                      <a:pt x="408" y="583"/>
                    </a:lnTo>
                    <a:lnTo>
                      <a:pt x="408" y="583"/>
                    </a:lnTo>
                    <a:cubicBezTo>
                      <a:pt x="430" y="583"/>
                      <a:pt x="454" y="579"/>
                      <a:pt x="474" y="571"/>
                    </a:cubicBezTo>
                    <a:lnTo>
                      <a:pt x="474" y="571"/>
                    </a:lnTo>
                    <a:lnTo>
                      <a:pt x="479" y="603"/>
                    </a:lnTo>
                    <a:lnTo>
                      <a:pt x="479" y="603"/>
                    </a:lnTo>
                    <a:lnTo>
                      <a:pt x="479" y="603"/>
                    </a:lnTo>
                    <a:lnTo>
                      <a:pt x="479" y="603"/>
                    </a:lnTo>
                    <a:cubicBezTo>
                      <a:pt x="481" y="604"/>
                      <a:pt x="481" y="606"/>
                      <a:pt x="481" y="607"/>
                    </a:cubicBezTo>
                    <a:lnTo>
                      <a:pt x="482" y="607"/>
                    </a:lnTo>
                    <a:cubicBezTo>
                      <a:pt x="482" y="607"/>
                      <a:pt x="483" y="608"/>
                      <a:pt x="485" y="610"/>
                    </a:cubicBezTo>
                    <a:lnTo>
                      <a:pt x="485" y="610"/>
                    </a:lnTo>
                    <a:cubicBezTo>
                      <a:pt x="487" y="612"/>
                      <a:pt x="488" y="612"/>
                      <a:pt x="488" y="612"/>
                    </a:cubicBezTo>
                    <a:cubicBezTo>
                      <a:pt x="488" y="612"/>
                      <a:pt x="488" y="612"/>
                      <a:pt x="489" y="612"/>
                    </a:cubicBezTo>
                    <a:lnTo>
                      <a:pt x="489" y="612"/>
                    </a:lnTo>
                    <a:lnTo>
                      <a:pt x="511" y="618"/>
                    </a:lnTo>
                    <a:lnTo>
                      <a:pt x="511" y="618"/>
                    </a:lnTo>
                    <a:cubicBezTo>
                      <a:pt x="485" y="643"/>
                      <a:pt x="447" y="659"/>
                      <a:pt x="408" y="660"/>
                    </a:cubicBezTo>
                    <a:close/>
                    <a:moveTo>
                      <a:pt x="157" y="628"/>
                    </a:moveTo>
                    <a:lnTo>
                      <a:pt x="157" y="628"/>
                    </a:lnTo>
                    <a:lnTo>
                      <a:pt x="157" y="628"/>
                    </a:lnTo>
                    <a:lnTo>
                      <a:pt x="157" y="628"/>
                    </a:lnTo>
                    <a:cubicBezTo>
                      <a:pt x="144" y="631"/>
                      <a:pt x="133" y="636"/>
                      <a:pt x="123" y="642"/>
                    </a:cubicBezTo>
                    <a:lnTo>
                      <a:pt x="123" y="642"/>
                    </a:lnTo>
                    <a:lnTo>
                      <a:pt x="123" y="538"/>
                    </a:lnTo>
                    <a:lnTo>
                      <a:pt x="161" y="499"/>
                    </a:lnTo>
                    <a:lnTo>
                      <a:pt x="161" y="499"/>
                    </a:lnTo>
                    <a:cubicBezTo>
                      <a:pt x="177" y="485"/>
                      <a:pt x="185" y="464"/>
                      <a:pt x="185" y="445"/>
                    </a:cubicBezTo>
                    <a:lnTo>
                      <a:pt x="185" y="445"/>
                    </a:lnTo>
                    <a:lnTo>
                      <a:pt x="185" y="363"/>
                    </a:lnTo>
                    <a:lnTo>
                      <a:pt x="185" y="363"/>
                    </a:lnTo>
                    <a:cubicBezTo>
                      <a:pt x="185" y="342"/>
                      <a:pt x="168" y="325"/>
                      <a:pt x="146" y="324"/>
                    </a:cubicBezTo>
                    <a:lnTo>
                      <a:pt x="146" y="324"/>
                    </a:lnTo>
                    <a:lnTo>
                      <a:pt x="165" y="304"/>
                    </a:lnTo>
                    <a:lnTo>
                      <a:pt x="165" y="304"/>
                    </a:lnTo>
                    <a:cubicBezTo>
                      <a:pt x="175" y="334"/>
                      <a:pt x="188" y="365"/>
                      <a:pt x="207" y="398"/>
                    </a:cubicBezTo>
                    <a:cubicBezTo>
                      <a:pt x="209" y="469"/>
                      <a:pt x="250" y="531"/>
                      <a:pt x="310" y="562"/>
                    </a:cubicBezTo>
                    <a:lnTo>
                      <a:pt x="310" y="562"/>
                    </a:lnTo>
                    <a:lnTo>
                      <a:pt x="304" y="592"/>
                    </a:lnTo>
                    <a:lnTo>
                      <a:pt x="157" y="628"/>
                    </a:lnTo>
                    <a:close/>
                    <a:moveTo>
                      <a:pt x="207" y="287"/>
                    </a:moveTo>
                    <a:lnTo>
                      <a:pt x="207" y="287"/>
                    </a:lnTo>
                    <a:lnTo>
                      <a:pt x="207" y="287"/>
                    </a:lnTo>
                    <a:lnTo>
                      <a:pt x="207" y="348"/>
                    </a:lnTo>
                    <a:lnTo>
                      <a:pt x="207" y="348"/>
                    </a:lnTo>
                    <a:cubicBezTo>
                      <a:pt x="198" y="325"/>
                      <a:pt x="189" y="306"/>
                      <a:pt x="185" y="286"/>
                    </a:cubicBezTo>
                    <a:lnTo>
                      <a:pt x="185" y="286"/>
                    </a:lnTo>
                    <a:lnTo>
                      <a:pt x="209" y="261"/>
                    </a:lnTo>
                    <a:lnTo>
                      <a:pt x="209" y="261"/>
                    </a:lnTo>
                    <a:cubicBezTo>
                      <a:pt x="209" y="269"/>
                      <a:pt x="207" y="279"/>
                      <a:pt x="207" y="287"/>
                    </a:cubicBezTo>
                    <a:close/>
                    <a:moveTo>
                      <a:pt x="593" y="256"/>
                    </a:moveTo>
                    <a:lnTo>
                      <a:pt x="593" y="256"/>
                    </a:lnTo>
                    <a:lnTo>
                      <a:pt x="593" y="256"/>
                    </a:lnTo>
                    <a:lnTo>
                      <a:pt x="622" y="287"/>
                    </a:lnTo>
                    <a:lnTo>
                      <a:pt x="622" y="287"/>
                    </a:lnTo>
                    <a:cubicBezTo>
                      <a:pt x="617" y="307"/>
                      <a:pt x="608" y="328"/>
                      <a:pt x="596" y="350"/>
                    </a:cubicBezTo>
                    <a:lnTo>
                      <a:pt x="596" y="350"/>
                    </a:lnTo>
                    <a:lnTo>
                      <a:pt x="596" y="287"/>
                    </a:lnTo>
                    <a:lnTo>
                      <a:pt x="596" y="287"/>
                    </a:lnTo>
                    <a:cubicBezTo>
                      <a:pt x="596" y="278"/>
                      <a:pt x="594" y="266"/>
                      <a:pt x="593" y="256"/>
                    </a:cubicBezTo>
                    <a:close/>
                    <a:moveTo>
                      <a:pt x="433" y="244"/>
                    </a:moveTo>
                    <a:lnTo>
                      <a:pt x="433" y="244"/>
                    </a:lnTo>
                    <a:lnTo>
                      <a:pt x="433" y="244"/>
                    </a:lnTo>
                    <a:lnTo>
                      <a:pt x="412" y="200"/>
                    </a:lnTo>
                    <a:lnTo>
                      <a:pt x="412" y="200"/>
                    </a:lnTo>
                    <a:cubicBezTo>
                      <a:pt x="458" y="219"/>
                      <a:pt x="510" y="230"/>
                      <a:pt x="554" y="211"/>
                    </a:cubicBezTo>
                    <a:cubicBezTo>
                      <a:pt x="566" y="234"/>
                      <a:pt x="572" y="261"/>
                      <a:pt x="572" y="287"/>
                    </a:cubicBezTo>
                    <a:lnTo>
                      <a:pt x="572" y="287"/>
                    </a:lnTo>
                    <a:lnTo>
                      <a:pt x="572" y="395"/>
                    </a:lnTo>
                    <a:lnTo>
                      <a:pt x="572" y="395"/>
                    </a:lnTo>
                    <a:cubicBezTo>
                      <a:pt x="572" y="486"/>
                      <a:pt x="499" y="561"/>
                      <a:pt x="408" y="561"/>
                    </a:cubicBezTo>
                    <a:lnTo>
                      <a:pt x="408" y="561"/>
                    </a:lnTo>
                    <a:lnTo>
                      <a:pt x="395" y="561"/>
                    </a:lnTo>
                    <a:lnTo>
                      <a:pt x="395" y="561"/>
                    </a:lnTo>
                    <a:cubicBezTo>
                      <a:pt x="304" y="561"/>
                      <a:pt x="231" y="486"/>
                      <a:pt x="231" y="395"/>
                    </a:cubicBezTo>
                    <a:lnTo>
                      <a:pt x="231" y="395"/>
                    </a:lnTo>
                    <a:lnTo>
                      <a:pt x="231" y="287"/>
                    </a:lnTo>
                    <a:lnTo>
                      <a:pt x="231" y="287"/>
                    </a:lnTo>
                    <a:cubicBezTo>
                      <a:pt x="231" y="262"/>
                      <a:pt x="237" y="237"/>
                      <a:pt x="248" y="214"/>
                    </a:cubicBezTo>
                    <a:cubicBezTo>
                      <a:pt x="305" y="251"/>
                      <a:pt x="362" y="266"/>
                      <a:pt x="425" y="262"/>
                    </a:cubicBezTo>
                    <a:cubicBezTo>
                      <a:pt x="428" y="261"/>
                      <a:pt x="431" y="259"/>
                      <a:pt x="433" y="255"/>
                    </a:cubicBezTo>
                    <a:cubicBezTo>
                      <a:pt x="436" y="252"/>
                      <a:pt x="436" y="248"/>
                      <a:pt x="433" y="244"/>
                    </a:cubicBezTo>
                    <a:close/>
                    <a:moveTo>
                      <a:pt x="771" y="349"/>
                    </a:moveTo>
                    <a:lnTo>
                      <a:pt x="771" y="349"/>
                    </a:lnTo>
                    <a:lnTo>
                      <a:pt x="771" y="349"/>
                    </a:lnTo>
                    <a:lnTo>
                      <a:pt x="771" y="349"/>
                    </a:lnTo>
                    <a:cubicBezTo>
                      <a:pt x="769" y="331"/>
                      <a:pt x="761" y="314"/>
                      <a:pt x="747" y="300"/>
                    </a:cubicBezTo>
                    <a:lnTo>
                      <a:pt x="747" y="300"/>
                    </a:lnTo>
                    <a:lnTo>
                      <a:pt x="655" y="208"/>
                    </a:lnTo>
                    <a:lnTo>
                      <a:pt x="655" y="208"/>
                    </a:lnTo>
                    <a:cubicBezTo>
                      <a:pt x="649" y="82"/>
                      <a:pt x="546" y="0"/>
                      <a:pt x="401" y="0"/>
                    </a:cubicBezTo>
                    <a:cubicBezTo>
                      <a:pt x="258" y="0"/>
                      <a:pt x="161" y="80"/>
                      <a:pt x="153" y="206"/>
                    </a:cubicBezTo>
                    <a:lnTo>
                      <a:pt x="153" y="206"/>
                    </a:lnTo>
                    <a:lnTo>
                      <a:pt x="59" y="300"/>
                    </a:lnTo>
                    <a:lnTo>
                      <a:pt x="59" y="300"/>
                    </a:lnTo>
                    <a:cubicBezTo>
                      <a:pt x="46" y="314"/>
                      <a:pt x="38" y="331"/>
                      <a:pt x="36" y="349"/>
                    </a:cubicBezTo>
                    <a:lnTo>
                      <a:pt x="36" y="349"/>
                    </a:lnTo>
                    <a:lnTo>
                      <a:pt x="0" y="745"/>
                    </a:lnTo>
                    <a:lnTo>
                      <a:pt x="0" y="745"/>
                    </a:lnTo>
                    <a:cubicBezTo>
                      <a:pt x="0" y="751"/>
                      <a:pt x="4" y="757"/>
                      <a:pt x="11" y="757"/>
                    </a:cubicBezTo>
                    <a:lnTo>
                      <a:pt x="11" y="757"/>
                    </a:lnTo>
                    <a:cubicBezTo>
                      <a:pt x="18" y="757"/>
                      <a:pt x="22" y="753"/>
                      <a:pt x="24" y="747"/>
                    </a:cubicBezTo>
                    <a:lnTo>
                      <a:pt x="24" y="747"/>
                    </a:lnTo>
                    <a:lnTo>
                      <a:pt x="59" y="350"/>
                    </a:lnTo>
                    <a:lnTo>
                      <a:pt x="59" y="350"/>
                    </a:lnTo>
                    <a:cubicBezTo>
                      <a:pt x="60" y="338"/>
                      <a:pt x="66" y="326"/>
                      <a:pt x="75" y="317"/>
                    </a:cubicBezTo>
                    <a:lnTo>
                      <a:pt x="75" y="317"/>
                    </a:lnTo>
                    <a:lnTo>
                      <a:pt x="172" y="220"/>
                    </a:lnTo>
                    <a:lnTo>
                      <a:pt x="172" y="220"/>
                    </a:lnTo>
                    <a:lnTo>
                      <a:pt x="172" y="220"/>
                    </a:lnTo>
                    <a:lnTo>
                      <a:pt x="172" y="220"/>
                    </a:lnTo>
                    <a:lnTo>
                      <a:pt x="192" y="200"/>
                    </a:lnTo>
                    <a:lnTo>
                      <a:pt x="192" y="200"/>
                    </a:lnTo>
                    <a:cubicBezTo>
                      <a:pt x="198" y="195"/>
                      <a:pt x="207" y="195"/>
                      <a:pt x="213" y="200"/>
                    </a:cubicBezTo>
                    <a:cubicBezTo>
                      <a:pt x="217" y="203"/>
                      <a:pt x="218" y="208"/>
                      <a:pt x="218" y="211"/>
                    </a:cubicBezTo>
                    <a:cubicBezTo>
                      <a:pt x="218" y="216"/>
                      <a:pt x="217" y="220"/>
                      <a:pt x="213" y="223"/>
                    </a:cubicBezTo>
                    <a:lnTo>
                      <a:pt x="213" y="223"/>
                    </a:lnTo>
                    <a:lnTo>
                      <a:pt x="129" y="308"/>
                    </a:lnTo>
                    <a:lnTo>
                      <a:pt x="129" y="308"/>
                    </a:lnTo>
                    <a:cubicBezTo>
                      <a:pt x="115" y="324"/>
                      <a:pt x="107" y="342"/>
                      <a:pt x="107" y="363"/>
                    </a:cubicBezTo>
                    <a:lnTo>
                      <a:pt x="107" y="363"/>
                    </a:lnTo>
                    <a:lnTo>
                      <a:pt x="107" y="429"/>
                    </a:lnTo>
                    <a:lnTo>
                      <a:pt x="107" y="429"/>
                    </a:lnTo>
                    <a:cubicBezTo>
                      <a:pt x="107" y="436"/>
                      <a:pt x="112" y="441"/>
                      <a:pt x="118" y="441"/>
                    </a:cubicBezTo>
                    <a:cubicBezTo>
                      <a:pt x="125" y="441"/>
                      <a:pt x="130" y="436"/>
                      <a:pt x="130" y="429"/>
                    </a:cubicBezTo>
                    <a:lnTo>
                      <a:pt x="130" y="429"/>
                    </a:lnTo>
                    <a:lnTo>
                      <a:pt x="130" y="363"/>
                    </a:lnTo>
                    <a:lnTo>
                      <a:pt x="130" y="363"/>
                    </a:lnTo>
                    <a:cubicBezTo>
                      <a:pt x="130" y="354"/>
                      <a:pt x="137" y="348"/>
                      <a:pt x="146" y="348"/>
                    </a:cubicBezTo>
                    <a:cubicBezTo>
                      <a:pt x="154" y="348"/>
                      <a:pt x="161" y="354"/>
                      <a:pt x="161" y="363"/>
                    </a:cubicBezTo>
                    <a:lnTo>
                      <a:pt x="161" y="363"/>
                    </a:lnTo>
                    <a:lnTo>
                      <a:pt x="161" y="445"/>
                    </a:lnTo>
                    <a:lnTo>
                      <a:pt x="161" y="445"/>
                    </a:lnTo>
                    <a:cubicBezTo>
                      <a:pt x="161" y="458"/>
                      <a:pt x="155" y="473"/>
                      <a:pt x="146" y="482"/>
                    </a:cubicBezTo>
                    <a:lnTo>
                      <a:pt x="146" y="482"/>
                    </a:lnTo>
                    <a:lnTo>
                      <a:pt x="102" y="526"/>
                    </a:lnTo>
                    <a:lnTo>
                      <a:pt x="102" y="526"/>
                    </a:lnTo>
                    <a:cubicBezTo>
                      <a:pt x="101" y="527"/>
                      <a:pt x="99" y="530"/>
                      <a:pt x="99" y="534"/>
                    </a:cubicBezTo>
                    <a:lnTo>
                      <a:pt x="99" y="534"/>
                    </a:lnTo>
                    <a:lnTo>
                      <a:pt x="99" y="746"/>
                    </a:lnTo>
                    <a:lnTo>
                      <a:pt x="99" y="746"/>
                    </a:lnTo>
                    <a:cubicBezTo>
                      <a:pt x="99" y="753"/>
                      <a:pt x="105" y="757"/>
                      <a:pt x="111" y="757"/>
                    </a:cubicBezTo>
                    <a:cubicBezTo>
                      <a:pt x="118" y="757"/>
                      <a:pt x="123" y="753"/>
                      <a:pt x="123" y="746"/>
                    </a:cubicBezTo>
                    <a:lnTo>
                      <a:pt x="123" y="746"/>
                    </a:lnTo>
                    <a:lnTo>
                      <a:pt x="123" y="670"/>
                    </a:lnTo>
                    <a:lnTo>
                      <a:pt x="123" y="670"/>
                    </a:lnTo>
                    <a:cubicBezTo>
                      <a:pt x="135" y="662"/>
                      <a:pt x="148" y="655"/>
                      <a:pt x="162" y="651"/>
                    </a:cubicBezTo>
                    <a:lnTo>
                      <a:pt x="162" y="651"/>
                    </a:lnTo>
                    <a:lnTo>
                      <a:pt x="272" y="624"/>
                    </a:lnTo>
                    <a:lnTo>
                      <a:pt x="272" y="624"/>
                    </a:lnTo>
                    <a:cubicBezTo>
                      <a:pt x="305" y="662"/>
                      <a:pt x="353" y="683"/>
                      <a:pt x="405" y="683"/>
                    </a:cubicBezTo>
                    <a:cubicBezTo>
                      <a:pt x="407" y="683"/>
                      <a:pt x="407" y="683"/>
                      <a:pt x="408" y="683"/>
                    </a:cubicBezTo>
                    <a:cubicBezTo>
                      <a:pt x="458" y="683"/>
                      <a:pt x="506" y="662"/>
                      <a:pt x="537" y="624"/>
                    </a:cubicBezTo>
                    <a:lnTo>
                      <a:pt x="537" y="624"/>
                    </a:lnTo>
                    <a:lnTo>
                      <a:pt x="643" y="651"/>
                    </a:lnTo>
                    <a:lnTo>
                      <a:pt x="643" y="651"/>
                    </a:lnTo>
                    <a:cubicBezTo>
                      <a:pt x="659" y="655"/>
                      <a:pt x="672" y="662"/>
                      <a:pt x="684" y="670"/>
                    </a:cubicBezTo>
                    <a:lnTo>
                      <a:pt x="684" y="670"/>
                    </a:lnTo>
                    <a:lnTo>
                      <a:pt x="684" y="746"/>
                    </a:lnTo>
                    <a:lnTo>
                      <a:pt x="684" y="746"/>
                    </a:lnTo>
                    <a:cubicBezTo>
                      <a:pt x="684" y="753"/>
                      <a:pt x="689" y="757"/>
                      <a:pt x="695" y="757"/>
                    </a:cubicBezTo>
                    <a:cubicBezTo>
                      <a:pt x="702" y="757"/>
                      <a:pt x="707" y="753"/>
                      <a:pt x="707" y="746"/>
                    </a:cubicBezTo>
                    <a:lnTo>
                      <a:pt x="707" y="746"/>
                    </a:lnTo>
                    <a:lnTo>
                      <a:pt x="707" y="534"/>
                    </a:lnTo>
                    <a:lnTo>
                      <a:pt x="707" y="534"/>
                    </a:lnTo>
                    <a:cubicBezTo>
                      <a:pt x="707" y="530"/>
                      <a:pt x="705" y="527"/>
                      <a:pt x="704" y="526"/>
                    </a:cubicBezTo>
                    <a:lnTo>
                      <a:pt x="704" y="526"/>
                    </a:lnTo>
                    <a:lnTo>
                      <a:pt x="661" y="482"/>
                    </a:lnTo>
                    <a:lnTo>
                      <a:pt x="661" y="482"/>
                    </a:lnTo>
                    <a:cubicBezTo>
                      <a:pt x="650" y="473"/>
                      <a:pt x="645" y="458"/>
                      <a:pt x="645" y="445"/>
                    </a:cubicBezTo>
                    <a:lnTo>
                      <a:pt x="645" y="445"/>
                    </a:lnTo>
                    <a:lnTo>
                      <a:pt x="645" y="363"/>
                    </a:lnTo>
                    <a:lnTo>
                      <a:pt x="645" y="363"/>
                    </a:lnTo>
                    <a:cubicBezTo>
                      <a:pt x="645" y="354"/>
                      <a:pt x="652" y="348"/>
                      <a:pt x="660" y="348"/>
                    </a:cubicBezTo>
                    <a:cubicBezTo>
                      <a:pt x="670" y="348"/>
                      <a:pt x="677" y="354"/>
                      <a:pt x="677" y="363"/>
                    </a:cubicBezTo>
                    <a:lnTo>
                      <a:pt x="677" y="363"/>
                    </a:lnTo>
                    <a:lnTo>
                      <a:pt x="677" y="429"/>
                    </a:lnTo>
                    <a:lnTo>
                      <a:pt x="677" y="429"/>
                    </a:lnTo>
                    <a:cubicBezTo>
                      <a:pt x="677" y="436"/>
                      <a:pt x="681" y="441"/>
                      <a:pt x="689" y="441"/>
                    </a:cubicBezTo>
                    <a:cubicBezTo>
                      <a:pt x="695" y="441"/>
                      <a:pt x="700" y="436"/>
                      <a:pt x="700" y="429"/>
                    </a:cubicBezTo>
                    <a:lnTo>
                      <a:pt x="700" y="429"/>
                    </a:lnTo>
                    <a:lnTo>
                      <a:pt x="700" y="363"/>
                    </a:lnTo>
                    <a:lnTo>
                      <a:pt x="700" y="363"/>
                    </a:lnTo>
                    <a:cubicBezTo>
                      <a:pt x="700" y="342"/>
                      <a:pt x="691" y="324"/>
                      <a:pt x="677" y="308"/>
                    </a:cubicBezTo>
                    <a:lnTo>
                      <a:pt x="677" y="308"/>
                    </a:lnTo>
                    <a:lnTo>
                      <a:pt x="593" y="223"/>
                    </a:lnTo>
                    <a:lnTo>
                      <a:pt x="593" y="223"/>
                    </a:lnTo>
                    <a:cubicBezTo>
                      <a:pt x="590" y="220"/>
                      <a:pt x="587" y="216"/>
                      <a:pt x="587" y="211"/>
                    </a:cubicBezTo>
                    <a:cubicBezTo>
                      <a:pt x="587" y="208"/>
                      <a:pt x="590" y="203"/>
                      <a:pt x="593" y="200"/>
                    </a:cubicBezTo>
                    <a:cubicBezTo>
                      <a:pt x="598" y="195"/>
                      <a:pt x="608" y="195"/>
                      <a:pt x="615" y="200"/>
                    </a:cubicBezTo>
                    <a:lnTo>
                      <a:pt x="615" y="200"/>
                    </a:lnTo>
                    <a:lnTo>
                      <a:pt x="732" y="317"/>
                    </a:lnTo>
                    <a:lnTo>
                      <a:pt x="732" y="317"/>
                    </a:lnTo>
                    <a:cubicBezTo>
                      <a:pt x="740" y="326"/>
                      <a:pt x="746" y="338"/>
                      <a:pt x="747" y="350"/>
                    </a:cubicBezTo>
                    <a:lnTo>
                      <a:pt x="747" y="350"/>
                    </a:lnTo>
                    <a:lnTo>
                      <a:pt x="784" y="747"/>
                    </a:lnTo>
                    <a:lnTo>
                      <a:pt x="784" y="747"/>
                    </a:lnTo>
                    <a:cubicBezTo>
                      <a:pt x="784" y="753"/>
                      <a:pt x="789" y="757"/>
                      <a:pt x="795" y="757"/>
                    </a:cubicBezTo>
                    <a:cubicBezTo>
                      <a:pt x="795" y="757"/>
                      <a:pt x="795" y="757"/>
                      <a:pt x="796" y="757"/>
                    </a:cubicBezTo>
                    <a:cubicBezTo>
                      <a:pt x="802" y="757"/>
                      <a:pt x="808" y="751"/>
                      <a:pt x="806" y="745"/>
                    </a:cubicBezTo>
                    <a:lnTo>
                      <a:pt x="806" y="745"/>
                    </a:lnTo>
                    <a:lnTo>
                      <a:pt x="771" y="349"/>
                    </a:ln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a-DK" sz="2205"/>
              </a:p>
            </p:txBody>
          </p:sp>
        </p:grpSp>
        <p:grpSp>
          <p:nvGrpSpPr>
            <p:cNvPr id="77" name="Group 1387">
              <a:extLst>
                <a:ext uri="{FF2B5EF4-FFF2-40B4-BE49-F238E27FC236}">
                  <a16:creationId xmlns:a16="http://schemas.microsoft.com/office/drawing/2014/main" id="{A4C8C3E0-62D0-2808-D94A-25DE2B70D539}"/>
                </a:ext>
              </a:extLst>
            </p:cNvPr>
            <p:cNvGrpSpPr/>
            <p:nvPr/>
          </p:nvGrpSpPr>
          <p:grpSpPr>
            <a:xfrm rot="532969">
              <a:off x="11017258" y="4866707"/>
              <a:ext cx="645501" cy="654294"/>
              <a:chOff x="6407150" y="3578225"/>
              <a:chExt cx="292100" cy="292100"/>
            </a:xfrm>
            <a:solidFill>
              <a:schemeClr val="accent6"/>
            </a:solidFill>
          </p:grpSpPr>
          <p:sp>
            <p:nvSpPr>
              <p:cNvPr id="78" name="Freeform 1199">
                <a:extLst>
                  <a:ext uri="{FF2B5EF4-FFF2-40B4-BE49-F238E27FC236}">
                    <a16:creationId xmlns:a16="http://schemas.microsoft.com/office/drawing/2014/main" id="{F1BA7190-88B0-2110-EB28-D7258F1A99B4}"/>
                  </a:ext>
                </a:extLst>
              </p:cNvPr>
              <p:cNvSpPr>
                <a:spLocks noChangeArrowheads="1"/>
              </p:cNvSpPr>
              <p:nvPr/>
            </p:nvSpPr>
            <p:spPr bwMode="auto">
              <a:xfrm>
                <a:off x="6407150" y="3578225"/>
                <a:ext cx="292100" cy="292100"/>
              </a:xfrm>
              <a:custGeom>
                <a:avLst/>
                <a:gdLst>
                  <a:gd name="T0" fmla="*/ 739 w 812"/>
                  <a:gd name="T1" fmla="*/ 433 h 812"/>
                  <a:gd name="T2" fmla="*/ 658 w 812"/>
                  <a:gd name="T3" fmla="*/ 433 h 812"/>
                  <a:gd name="T4" fmla="*/ 658 w 812"/>
                  <a:gd name="T5" fmla="*/ 340 h 812"/>
                  <a:gd name="T6" fmla="*/ 787 w 812"/>
                  <a:gd name="T7" fmla="*/ 386 h 812"/>
                  <a:gd name="T8" fmla="*/ 787 w 812"/>
                  <a:gd name="T9" fmla="*/ 504 h 812"/>
                  <a:gd name="T10" fmla="*/ 739 w 812"/>
                  <a:gd name="T11" fmla="*/ 552 h 812"/>
                  <a:gd name="T12" fmla="*/ 719 w 812"/>
                  <a:gd name="T13" fmla="*/ 552 h 812"/>
                  <a:gd name="T14" fmla="*/ 658 w 812"/>
                  <a:gd name="T15" fmla="*/ 552 h 812"/>
                  <a:gd name="T16" fmla="*/ 658 w 812"/>
                  <a:gd name="T17" fmla="*/ 457 h 812"/>
                  <a:gd name="T18" fmla="*/ 739 w 812"/>
                  <a:gd name="T19" fmla="*/ 457 h 812"/>
                  <a:gd name="T20" fmla="*/ 591 w 812"/>
                  <a:gd name="T21" fmla="*/ 787 h 812"/>
                  <a:gd name="T22" fmla="*/ 543 w 812"/>
                  <a:gd name="T23" fmla="*/ 739 h 812"/>
                  <a:gd name="T24" fmla="*/ 639 w 812"/>
                  <a:gd name="T25" fmla="*/ 693 h 812"/>
                  <a:gd name="T26" fmla="*/ 717 w 812"/>
                  <a:gd name="T27" fmla="*/ 739 h 812"/>
                  <a:gd name="T28" fmla="*/ 591 w 812"/>
                  <a:gd name="T29" fmla="*/ 787 h 812"/>
                  <a:gd name="T30" fmla="*/ 697 w 812"/>
                  <a:gd name="T31" fmla="*/ 576 h 812"/>
                  <a:gd name="T32" fmla="*/ 767 w 812"/>
                  <a:gd name="T33" fmla="*/ 622 h 812"/>
                  <a:gd name="T34" fmla="*/ 670 w 812"/>
                  <a:gd name="T35" fmla="*/ 669 h 812"/>
                  <a:gd name="T36" fmla="*/ 592 w 812"/>
                  <a:gd name="T37" fmla="*/ 622 h 812"/>
                  <a:gd name="T38" fmla="*/ 658 w 812"/>
                  <a:gd name="T39" fmla="*/ 576 h 812"/>
                  <a:gd name="T40" fmla="*/ 229 w 812"/>
                  <a:gd name="T41" fmla="*/ 686 h 812"/>
                  <a:gd name="T42" fmla="*/ 229 w 812"/>
                  <a:gd name="T43" fmla="*/ 382 h 812"/>
                  <a:gd name="T44" fmla="*/ 450 w 812"/>
                  <a:gd name="T45" fmla="*/ 80 h 812"/>
                  <a:gd name="T46" fmla="*/ 450 w 812"/>
                  <a:gd name="T47" fmla="*/ 75 h 812"/>
                  <a:gd name="T48" fmla="*/ 544 w 812"/>
                  <a:gd name="T49" fmla="*/ 76 h 812"/>
                  <a:gd name="T50" fmla="*/ 544 w 812"/>
                  <a:gd name="T51" fmla="*/ 90 h 812"/>
                  <a:gd name="T52" fmla="*/ 522 w 812"/>
                  <a:gd name="T53" fmla="*/ 352 h 812"/>
                  <a:gd name="T54" fmla="*/ 387 w 812"/>
                  <a:gd name="T55" fmla="*/ 594 h 812"/>
                  <a:gd name="T56" fmla="*/ 537 w 812"/>
                  <a:gd name="T57" fmla="*/ 467 h 812"/>
                  <a:gd name="T58" fmla="*/ 592 w 812"/>
                  <a:gd name="T59" fmla="*/ 365 h 812"/>
                  <a:gd name="T60" fmla="*/ 620 w 812"/>
                  <a:gd name="T61" fmla="*/ 445 h 812"/>
                  <a:gd name="T62" fmla="*/ 568 w 812"/>
                  <a:gd name="T63" fmla="*/ 622 h 812"/>
                  <a:gd name="T64" fmla="*/ 539 w 812"/>
                  <a:gd name="T65" fmla="*/ 787 h 812"/>
                  <a:gd name="T66" fmla="*/ 431 w 812"/>
                  <a:gd name="T67" fmla="*/ 787 h 812"/>
                  <a:gd name="T68" fmla="*/ 205 w 812"/>
                  <a:gd name="T69" fmla="*/ 766 h 812"/>
                  <a:gd name="T70" fmla="*/ 205 w 812"/>
                  <a:gd name="T71" fmla="*/ 766 h 812"/>
                  <a:gd name="T72" fmla="*/ 45 w 812"/>
                  <a:gd name="T73" fmla="*/ 787 h 812"/>
                  <a:gd name="T74" fmla="*/ 24 w 812"/>
                  <a:gd name="T75" fmla="*/ 766 h 812"/>
                  <a:gd name="T76" fmla="*/ 45 w 812"/>
                  <a:gd name="T77" fmla="*/ 320 h 812"/>
                  <a:gd name="T78" fmla="*/ 184 w 812"/>
                  <a:gd name="T79" fmla="*/ 320 h 812"/>
                  <a:gd name="T80" fmla="*/ 205 w 812"/>
                  <a:gd name="T81" fmla="*/ 378 h 812"/>
                  <a:gd name="T82" fmla="*/ 811 w 812"/>
                  <a:gd name="T83" fmla="*/ 386 h 812"/>
                  <a:gd name="T84" fmla="*/ 811 w 812"/>
                  <a:gd name="T85" fmla="*/ 386 h 812"/>
                  <a:gd name="T86" fmla="*/ 658 w 812"/>
                  <a:gd name="T87" fmla="*/ 316 h 812"/>
                  <a:gd name="T88" fmla="*/ 604 w 812"/>
                  <a:gd name="T89" fmla="*/ 341 h 812"/>
                  <a:gd name="T90" fmla="*/ 551 w 812"/>
                  <a:gd name="T91" fmla="*/ 305 h 812"/>
                  <a:gd name="T92" fmla="*/ 568 w 812"/>
                  <a:gd name="T93" fmla="*/ 76 h 812"/>
                  <a:gd name="T94" fmla="*/ 454 w 812"/>
                  <a:gd name="T95" fmla="*/ 18 h 812"/>
                  <a:gd name="T96" fmla="*/ 426 w 812"/>
                  <a:gd name="T97" fmla="*/ 80 h 812"/>
                  <a:gd name="T98" fmla="*/ 305 w 812"/>
                  <a:gd name="T99" fmla="*/ 288 h 812"/>
                  <a:gd name="T100" fmla="*/ 229 w 812"/>
                  <a:gd name="T101" fmla="*/ 341 h 812"/>
                  <a:gd name="T102" fmla="*/ 184 w 812"/>
                  <a:gd name="T103" fmla="*/ 298 h 812"/>
                  <a:gd name="T104" fmla="*/ 0 w 812"/>
                  <a:gd name="T105" fmla="*/ 341 h 812"/>
                  <a:gd name="T106" fmla="*/ 0 w 812"/>
                  <a:gd name="T107" fmla="*/ 766 h 812"/>
                  <a:gd name="T108" fmla="*/ 184 w 812"/>
                  <a:gd name="T109" fmla="*/ 811 h 812"/>
                  <a:gd name="T110" fmla="*/ 229 w 812"/>
                  <a:gd name="T111" fmla="*/ 766 h 812"/>
                  <a:gd name="T112" fmla="*/ 431 w 812"/>
                  <a:gd name="T113" fmla="*/ 811 h 812"/>
                  <a:gd name="T114" fmla="*/ 591 w 812"/>
                  <a:gd name="T115" fmla="*/ 811 h 812"/>
                  <a:gd name="T116" fmla="*/ 672 w 812"/>
                  <a:gd name="T117" fmla="*/ 811 h 812"/>
                  <a:gd name="T118" fmla="*/ 791 w 812"/>
                  <a:gd name="T119" fmla="*/ 622 h 812"/>
                  <a:gd name="T120" fmla="*/ 778 w 812"/>
                  <a:gd name="T121" fmla="*/ 445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2" h="812">
                    <a:moveTo>
                      <a:pt x="739" y="433"/>
                    </a:moveTo>
                    <a:lnTo>
                      <a:pt x="739" y="433"/>
                    </a:lnTo>
                    <a:lnTo>
                      <a:pt x="739" y="433"/>
                    </a:lnTo>
                    <a:lnTo>
                      <a:pt x="715" y="433"/>
                    </a:lnTo>
                    <a:lnTo>
                      <a:pt x="658" y="433"/>
                    </a:lnTo>
                    <a:lnTo>
                      <a:pt x="658" y="433"/>
                    </a:lnTo>
                    <a:cubicBezTo>
                      <a:pt x="632" y="433"/>
                      <a:pt x="611" y="413"/>
                      <a:pt x="611" y="386"/>
                    </a:cubicBezTo>
                    <a:cubicBezTo>
                      <a:pt x="611" y="361"/>
                      <a:pt x="632" y="340"/>
                      <a:pt x="658" y="340"/>
                    </a:cubicBezTo>
                    <a:lnTo>
                      <a:pt x="658" y="340"/>
                    </a:lnTo>
                    <a:lnTo>
                      <a:pt x="739" y="340"/>
                    </a:lnTo>
                    <a:lnTo>
                      <a:pt x="739" y="340"/>
                    </a:lnTo>
                    <a:cubicBezTo>
                      <a:pt x="765" y="340"/>
                      <a:pt x="787" y="361"/>
                      <a:pt x="787" y="386"/>
                    </a:cubicBezTo>
                    <a:cubicBezTo>
                      <a:pt x="787" y="413"/>
                      <a:pt x="765" y="433"/>
                      <a:pt x="739" y="433"/>
                    </a:cubicBezTo>
                    <a:close/>
                    <a:moveTo>
                      <a:pt x="787" y="504"/>
                    </a:moveTo>
                    <a:lnTo>
                      <a:pt x="787" y="504"/>
                    </a:lnTo>
                    <a:lnTo>
                      <a:pt x="787" y="504"/>
                    </a:lnTo>
                    <a:lnTo>
                      <a:pt x="787" y="504"/>
                    </a:lnTo>
                    <a:cubicBezTo>
                      <a:pt x="787" y="530"/>
                      <a:pt x="765" y="552"/>
                      <a:pt x="739" y="552"/>
                    </a:cubicBezTo>
                    <a:lnTo>
                      <a:pt x="739" y="552"/>
                    </a:lnTo>
                    <a:lnTo>
                      <a:pt x="721" y="552"/>
                    </a:lnTo>
                    <a:lnTo>
                      <a:pt x="719" y="552"/>
                    </a:lnTo>
                    <a:lnTo>
                      <a:pt x="697" y="552"/>
                    </a:lnTo>
                    <a:lnTo>
                      <a:pt x="658" y="552"/>
                    </a:lnTo>
                    <a:lnTo>
                      <a:pt x="658" y="552"/>
                    </a:lnTo>
                    <a:cubicBezTo>
                      <a:pt x="632" y="552"/>
                      <a:pt x="611" y="530"/>
                      <a:pt x="611" y="504"/>
                    </a:cubicBezTo>
                    <a:cubicBezTo>
                      <a:pt x="611" y="479"/>
                      <a:pt x="632" y="457"/>
                      <a:pt x="658" y="457"/>
                    </a:cubicBezTo>
                    <a:lnTo>
                      <a:pt x="658" y="457"/>
                    </a:lnTo>
                    <a:lnTo>
                      <a:pt x="715" y="457"/>
                    </a:lnTo>
                    <a:lnTo>
                      <a:pt x="739" y="457"/>
                    </a:lnTo>
                    <a:lnTo>
                      <a:pt x="739" y="457"/>
                    </a:lnTo>
                    <a:cubicBezTo>
                      <a:pt x="765" y="457"/>
                      <a:pt x="787" y="479"/>
                      <a:pt x="787" y="504"/>
                    </a:cubicBezTo>
                    <a:close/>
                    <a:moveTo>
                      <a:pt x="591" y="787"/>
                    </a:moveTo>
                    <a:lnTo>
                      <a:pt x="591" y="787"/>
                    </a:lnTo>
                    <a:lnTo>
                      <a:pt x="591" y="787"/>
                    </a:lnTo>
                    <a:lnTo>
                      <a:pt x="591" y="787"/>
                    </a:lnTo>
                    <a:cubicBezTo>
                      <a:pt x="564" y="787"/>
                      <a:pt x="543" y="766"/>
                      <a:pt x="543" y="739"/>
                    </a:cubicBezTo>
                    <a:cubicBezTo>
                      <a:pt x="543" y="714"/>
                      <a:pt x="564" y="693"/>
                      <a:pt x="591" y="693"/>
                    </a:cubicBezTo>
                    <a:lnTo>
                      <a:pt x="591" y="693"/>
                    </a:lnTo>
                    <a:lnTo>
                      <a:pt x="639" y="693"/>
                    </a:lnTo>
                    <a:lnTo>
                      <a:pt x="670" y="693"/>
                    </a:lnTo>
                    <a:lnTo>
                      <a:pt x="670" y="693"/>
                    </a:lnTo>
                    <a:cubicBezTo>
                      <a:pt x="696" y="693"/>
                      <a:pt x="717" y="714"/>
                      <a:pt x="717" y="739"/>
                    </a:cubicBezTo>
                    <a:cubicBezTo>
                      <a:pt x="717" y="766"/>
                      <a:pt x="696" y="787"/>
                      <a:pt x="670" y="787"/>
                    </a:cubicBezTo>
                    <a:lnTo>
                      <a:pt x="670" y="787"/>
                    </a:lnTo>
                    <a:lnTo>
                      <a:pt x="591" y="787"/>
                    </a:lnTo>
                    <a:close/>
                    <a:moveTo>
                      <a:pt x="697" y="576"/>
                    </a:moveTo>
                    <a:lnTo>
                      <a:pt x="697" y="576"/>
                    </a:lnTo>
                    <a:lnTo>
                      <a:pt x="697" y="576"/>
                    </a:lnTo>
                    <a:lnTo>
                      <a:pt x="719" y="576"/>
                    </a:lnTo>
                    <a:lnTo>
                      <a:pt x="719" y="576"/>
                    </a:lnTo>
                    <a:cubicBezTo>
                      <a:pt x="746" y="576"/>
                      <a:pt x="767" y="596"/>
                      <a:pt x="767" y="622"/>
                    </a:cubicBezTo>
                    <a:cubicBezTo>
                      <a:pt x="767" y="648"/>
                      <a:pt x="746" y="669"/>
                      <a:pt x="719" y="669"/>
                    </a:cubicBezTo>
                    <a:lnTo>
                      <a:pt x="719" y="669"/>
                    </a:lnTo>
                    <a:lnTo>
                      <a:pt x="670" y="669"/>
                    </a:lnTo>
                    <a:lnTo>
                      <a:pt x="639" y="669"/>
                    </a:lnTo>
                    <a:lnTo>
                      <a:pt x="639" y="669"/>
                    </a:lnTo>
                    <a:cubicBezTo>
                      <a:pt x="613" y="669"/>
                      <a:pt x="592" y="648"/>
                      <a:pt x="592" y="622"/>
                    </a:cubicBezTo>
                    <a:cubicBezTo>
                      <a:pt x="592" y="596"/>
                      <a:pt x="613" y="576"/>
                      <a:pt x="639" y="576"/>
                    </a:cubicBezTo>
                    <a:lnTo>
                      <a:pt x="639" y="576"/>
                    </a:lnTo>
                    <a:lnTo>
                      <a:pt x="658" y="576"/>
                    </a:lnTo>
                    <a:lnTo>
                      <a:pt x="697" y="576"/>
                    </a:lnTo>
                    <a:close/>
                    <a:moveTo>
                      <a:pt x="229" y="686"/>
                    </a:moveTo>
                    <a:lnTo>
                      <a:pt x="229" y="686"/>
                    </a:lnTo>
                    <a:lnTo>
                      <a:pt x="229" y="686"/>
                    </a:lnTo>
                    <a:lnTo>
                      <a:pt x="229" y="382"/>
                    </a:lnTo>
                    <a:lnTo>
                      <a:pt x="229" y="382"/>
                    </a:lnTo>
                    <a:cubicBezTo>
                      <a:pt x="251" y="351"/>
                      <a:pt x="282" y="326"/>
                      <a:pt x="316" y="307"/>
                    </a:cubicBezTo>
                    <a:cubicBezTo>
                      <a:pt x="335" y="299"/>
                      <a:pt x="353" y="285"/>
                      <a:pt x="373" y="265"/>
                    </a:cubicBezTo>
                    <a:cubicBezTo>
                      <a:pt x="422" y="216"/>
                      <a:pt x="450" y="149"/>
                      <a:pt x="450" y="80"/>
                    </a:cubicBezTo>
                    <a:lnTo>
                      <a:pt x="450" y="80"/>
                    </a:lnTo>
                    <a:lnTo>
                      <a:pt x="450" y="75"/>
                    </a:lnTo>
                    <a:lnTo>
                      <a:pt x="450" y="75"/>
                    </a:lnTo>
                    <a:cubicBezTo>
                      <a:pt x="450" y="59"/>
                      <a:pt x="457" y="45"/>
                      <a:pt x="468" y="37"/>
                    </a:cubicBezTo>
                    <a:cubicBezTo>
                      <a:pt x="479" y="28"/>
                      <a:pt x="495" y="25"/>
                      <a:pt x="511" y="28"/>
                    </a:cubicBezTo>
                    <a:cubicBezTo>
                      <a:pt x="530" y="34"/>
                      <a:pt x="544" y="53"/>
                      <a:pt x="544" y="76"/>
                    </a:cubicBezTo>
                    <a:lnTo>
                      <a:pt x="544" y="76"/>
                    </a:lnTo>
                    <a:lnTo>
                      <a:pt x="544" y="90"/>
                    </a:lnTo>
                    <a:lnTo>
                      <a:pt x="544" y="90"/>
                    </a:lnTo>
                    <a:cubicBezTo>
                      <a:pt x="546" y="160"/>
                      <a:pt x="540" y="231"/>
                      <a:pt x="529" y="300"/>
                    </a:cubicBezTo>
                    <a:cubicBezTo>
                      <a:pt x="526" y="320"/>
                      <a:pt x="523" y="337"/>
                      <a:pt x="522" y="352"/>
                    </a:cubicBezTo>
                    <a:lnTo>
                      <a:pt x="522" y="352"/>
                    </a:lnTo>
                    <a:lnTo>
                      <a:pt x="513" y="467"/>
                    </a:lnTo>
                    <a:lnTo>
                      <a:pt x="513" y="467"/>
                    </a:lnTo>
                    <a:cubicBezTo>
                      <a:pt x="513" y="537"/>
                      <a:pt x="455" y="594"/>
                      <a:pt x="387" y="594"/>
                    </a:cubicBezTo>
                    <a:cubicBezTo>
                      <a:pt x="380" y="594"/>
                      <a:pt x="374" y="599"/>
                      <a:pt x="374" y="605"/>
                    </a:cubicBezTo>
                    <a:cubicBezTo>
                      <a:pt x="374" y="612"/>
                      <a:pt x="380" y="617"/>
                      <a:pt x="387" y="617"/>
                    </a:cubicBezTo>
                    <a:cubicBezTo>
                      <a:pt x="470" y="617"/>
                      <a:pt x="537" y="550"/>
                      <a:pt x="537" y="467"/>
                    </a:cubicBezTo>
                    <a:lnTo>
                      <a:pt x="537" y="467"/>
                    </a:lnTo>
                    <a:lnTo>
                      <a:pt x="544" y="365"/>
                    </a:lnTo>
                    <a:lnTo>
                      <a:pt x="592" y="365"/>
                    </a:lnTo>
                    <a:lnTo>
                      <a:pt x="592" y="365"/>
                    </a:lnTo>
                    <a:cubicBezTo>
                      <a:pt x="589" y="372"/>
                      <a:pt x="587" y="379"/>
                      <a:pt x="587" y="386"/>
                    </a:cubicBezTo>
                    <a:cubicBezTo>
                      <a:pt x="587" y="411"/>
                      <a:pt x="600" y="432"/>
                      <a:pt x="620" y="445"/>
                    </a:cubicBezTo>
                    <a:cubicBezTo>
                      <a:pt x="600" y="457"/>
                      <a:pt x="587" y="480"/>
                      <a:pt x="587" y="504"/>
                    </a:cubicBezTo>
                    <a:cubicBezTo>
                      <a:pt x="587" y="525"/>
                      <a:pt x="597" y="544"/>
                      <a:pt x="611" y="557"/>
                    </a:cubicBezTo>
                    <a:cubicBezTo>
                      <a:pt x="586" y="568"/>
                      <a:pt x="568" y="594"/>
                      <a:pt x="568" y="622"/>
                    </a:cubicBezTo>
                    <a:cubicBezTo>
                      <a:pt x="568" y="640"/>
                      <a:pt x="575" y="657"/>
                      <a:pt x="587" y="669"/>
                    </a:cubicBezTo>
                    <a:cubicBezTo>
                      <a:pt x="550" y="671"/>
                      <a:pt x="520" y="702"/>
                      <a:pt x="520" y="739"/>
                    </a:cubicBezTo>
                    <a:cubicBezTo>
                      <a:pt x="520" y="758"/>
                      <a:pt x="527" y="774"/>
                      <a:pt x="539" y="787"/>
                    </a:cubicBezTo>
                    <a:lnTo>
                      <a:pt x="539" y="787"/>
                    </a:lnTo>
                    <a:lnTo>
                      <a:pt x="431" y="787"/>
                    </a:lnTo>
                    <a:lnTo>
                      <a:pt x="431" y="787"/>
                    </a:lnTo>
                    <a:lnTo>
                      <a:pt x="431" y="787"/>
                    </a:lnTo>
                    <a:cubicBezTo>
                      <a:pt x="352" y="787"/>
                      <a:pt x="276" y="749"/>
                      <a:pt x="229" y="686"/>
                    </a:cubicBezTo>
                    <a:close/>
                    <a:moveTo>
                      <a:pt x="205" y="766"/>
                    </a:moveTo>
                    <a:lnTo>
                      <a:pt x="205" y="766"/>
                    </a:lnTo>
                    <a:lnTo>
                      <a:pt x="205" y="766"/>
                    </a:lnTo>
                    <a:lnTo>
                      <a:pt x="205" y="766"/>
                    </a:lnTo>
                    <a:cubicBezTo>
                      <a:pt x="205" y="778"/>
                      <a:pt x="196" y="787"/>
                      <a:pt x="184" y="787"/>
                    </a:cubicBezTo>
                    <a:lnTo>
                      <a:pt x="184" y="787"/>
                    </a:lnTo>
                    <a:lnTo>
                      <a:pt x="45" y="787"/>
                    </a:lnTo>
                    <a:lnTo>
                      <a:pt x="45" y="787"/>
                    </a:lnTo>
                    <a:cubicBezTo>
                      <a:pt x="34" y="787"/>
                      <a:pt x="24" y="778"/>
                      <a:pt x="24" y="766"/>
                    </a:cubicBezTo>
                    <a:lnTo>
                      <a:pt x="24" y="766"/>
                    </a:lnTo>
                    <a:lnTo>
                      <a:pt x="24" y="341"/>
                    </a:lnTo>
                    <a:lnTo>
                      <a:pt x="24" y="341"/>
                    </a:lnTo>
                    <a:cubicBezTo>
                      <a:pt x="24" y="330"/>
                      <a:pt x="34" y="320"/>
                      <a:pt x="45" y="320"/>
                    </a:cubicBezTo>
                    <a:lnTo>
                      <a:pt x="45" y="320"/>
                    </a:lnTo>
                    <a:lnTo>
                      <a:pt x="184" y="320"/>
                    </a:lnTo>
                    <a:lnTo>
                      <a:pt x="184" y="320"/>
                    </a:lnTo>
                    <a:cubicBezTo>
                      <a:pt x="196" y="320"/>
                      <a:pt x="205" y="330"/>
                      <a:pt x="205" y="341"/>
                    </a:cubicBezTo>
                    <a:lnTo>
                      <a:pt x="205" y="341"/>
                    </a:lnTo>
                    <a:lnTo>
                      <a:pt x="205" y="378"/>
                    </a:lnTo>
                    <a:lnTo>
                      <a:pt x="205" y="689"/>
                    </a:lnTo>
                    <a:lnTo>
                      <a:pt x="205" y="766"/>
                    </a:lnTo>
                    <a:close/>
                    <a:moveTo>
                      <a:pt x="811" y="386"/>
                    </a:moveTo>
                    <a:lnTo>
                      <a:pt x="811" y="386"/>
                    </a:lnTo>
                    <a:lnTo>
                      <a:pt x="811" y="386"/>
                    </a:lnTo>
                    <a:lnTo>
                      <a:pt x="811" y="386"/>
                    </a:lnTo>
                    <a:cubicBezTo>
                      <a:pt x="811" y="348"/>
                      <a:pt x="778" y="316"/>
                      <a:pt x="739" y="316"/>
                    </a:cubicBezTo>
                    <a:lnTo>
                      <a:pt x="739" y="316"/>
                    </a:lnTo>
                    <a:lnTo>
                      <a:pt x="658" y="316"/>
                    </a:lnTo>
                    <a:lnTo>
                      <a:pt x="658" y="316"/>
                    </a:lnTo>
                    <a:cubicBezTo>
                      <a:pt x="637" y="316"/>
                      <a:pt x="617" y="326"/>
                      <a:pt x="604" y="341"/>
                    </a:cubicBezTo>
                    <a:lnTo>
                      <a:pt x="604" y="341"/>
                    </a:lnTo>
                    <a:lnTo>
                      <a:pt x="547" y="341"/>
                    </a:lnTo>
                    <a:lnTo>
                      <a:pt x="547" y="341"/>
                    </a:lnTo>
                    <a:cubicBezTo>
                      <a:pt x="548" y="330"/>
                      <a:pt x="550" y="318"/>
                      <a:pt x="551" y="305"/>
                    </a:cubicBezTo>
                    <a:cubicBezTo>
                      <a:pt x="563" y="233"/>
                      <a:pt x="568" y="162"/>
                      <a:pt x="568" y="90"/>
                    </a:cubicBezTo>
                    <a:lnTo>
                      <a:pt x="568" y="90"/>
                    </a:lnTo>
                    <a:lnTo>
                      <a:pt x="568" y="76"/>
                    </a:lnTo>
                    <a:lnTo>
                      <a:pt x="568" y="76"/>
                    </a:lnTo>
                    <a:cubicBezTo>
                      <a:pt x="568" y="44"/>
                      <a:pt x="547" y="14"/>
                      <a:pt x="516" y="6"/>
                    </a:cubicBezTo>
                    <a:cubicBezTo>
                      <a:pt x="494" y="0"/>
                      <a:pt x="471" y="5"/>
                      <a:pt x="454" y="18"/>
                    </a:cubicBezTo>
                    <a:cubicBezTo>
                      <a:pt x="436" y="31"/>
                      <a:pt x="426" y="52"/>
                      <a:pt x="426" y="75"/>
                    </a:cubicBezTo>
                    <a:lnTo>
                      <a:pt x="426" y="75"/>
                    </a:lnTo>
                    <a:lnTo>
                      <a:pt x="426" y="80"/>
                    </a:lnTo>
                    <a:lnTo>
                      <a:pt x="426" y="80"/>
                    </a:lnTo>
                    <a:cubicBezTo>
                      <a:pt x="426" y="143"/>
                      <a:pt x="401" y="205"/>
                      <a:pt x="357" y="248"/>
                    </a:cubicBezTo>
                    <a:cubicBezTo>
                      <a:pt x="338" y="267"/>
                      <a:pt x="322" y="278"/>
                      <a:pt x="305" y="288"/>
                    </a:cubicBezTo>
                    <a:cubicBezTo>
                      <a:pt x="276" y="302"/>
                      <a:pt x="251" y="322"/>
                      <a:pt x="229" y="345"/>
                    </a:cubicBezTo>
                    <a:lnTo>
                      <a:pt x="229" y="345"/>
                    </a:lnTo>
                    <a:lnTo>
                      <a:pt x="229" y="341"/>
                    </a:lnTo>
                    <a:lnTo>
                      <a:pt x="229" y="341"/>
                    </a:lnTo>
                    <a:cubicBezTo>
                      <a:pt x="229" y="317"/>
                      <a:pt x="209" y="298"/>
                      <a:pt x="184" y="298"/>
                    </a:cubicBezTo>
                    <a:lnTo>
                      <a:pt x="184" y="298"/>
                    </a:lnTo>
                    <a:lnTo>
                      <a:pt x="45" y="298"/>
                    </a:lnTo>
                    <a:lnTo>
                      <a:pt x="45" y="298"/>
                    </a:lnTo>
                    <a:cubicBezTo>
                      <a:pt x="21" y="298"/>
                      <a:pt x="0" y="317"/>
                      <a:pt x="0" y="341"/>
                    </a:cubicBezTo>
                    <a:lnTo>
                      <a:pt x="0" y="341"/>
                    </a:lnTo>
                    <a:lnTo>
                      <a:pt x="0" y="766"/>
                    </a:lnTo>
                    <a:lnTo>
                      <a:pt x="0" y="766"/>
                    </a:lnTo>
                    <a:cubicBezTo>
                      <a:pt x="0" y="790"/>
                      <a:pt x="21" y="811"/>
                      <a:pt x="45" y="811"/>
                    </a:cubicBezTo>
                    <a:lnTo>
                      <a:pt x="45" y="811"/>
                    </a:lnTo>
                    <a:lnTo>
                      <a:pt x="184" y="811"/>
                    </a:lnTo>
                    <a:lnTo>
                      <a:pt x="184" y="811"/>
                    </a:lnTo>
                    <a:cubicBezTo>
                      <a:pt x="209" y="811"/>
                      <a:pt x="229" y="790"/>
                      <a:pt x="229" y="766"/>
                    </a:cubicBezTo>
                    <a:lnTo>
                      <a:pt x="229" y="766"/>
                    </a:lnTo>
                    <a:lnTo>
                      <a:pt x="229" y="721"/>
                    </a:lnTo>
                    <a:lnTo>
                      <a:pt x="229" y="721"/>
                    </a:lnTo>
                    <a:cubicBezTo>
                      <a:pt x="281" y="778"/>
                      <a:pt x="355" y="811"/>
                      <a:pt x="431" y="811"/>
                    </a:cubicBezTo>
                    <a:lnTo>
                      <a:pt x="431" y="811"/>
                    </a:lnTo>
                    <a:lnTo>
                      <a:pt x="431" y="811"/>
                    </a:lnTo>
                    <a:lnTo>
                      <a:pt x="591" y="811"/>
                    </a:lnTo>
                    <a:lnTo>
                      <a:pt x="670" y="811"/>
                    </a:lnTo>
                    <a:lnTo>
                      <a:pt x="672" y="811"/>
                    </a:lnTo>
                    <a:lnTo>
                      <a:pt x="672" y="811"/>
                    </a:lnTo>
                    <a:cubicBezTo>
                      <a:pt x="711" y="811"/>
                      <a:pt x="742" y="779"/>
                      <a:pt x="742" y="739"/>
                    </a:cubicBezTo>
                    <a:cubicBezTo>
                      <a:pt x="742" y="721"/>
                      <a:pt x="735" y="704"/>
                      <a:pt x="724" y="692"/>
                    </a:cubicBezTo>
                    <a:cubicBezTo>
                      <a:pt x="760" y="691"/>
                      <a:pt x="791" y="659"/>
                      <a:pt x="791" y="622"/>
                    </a:cubicBezTo>
                    <a:cubicBezTo>
                      <a:pt x="791" y="600"/>
                      <a:pt x="781" y="582"/>
                      <a:pt x="767" y="570"/>
                    </a:cubicBezTo>
                    <a:cubicBezTo>
                      <a:pt x="793" y="559"/>
                      <a:pt x="811" y="533"/>
                      <a:pt x="811" y="504"/>
                    </a:cubicBezTo>
                    <a:cubicBezTo>
                      <a:pt x="811" y="480"/>
                      <a:pt x="796" y="457"/>
                      <a:pt x="778" y="445"/>
                    </a:cubicBezTo>
                    <a:cubicBezTo>
                      <a:pt x="796" y="432"/>
                      <a:pt x="811" y="411"/>
                      <a:pt x="811" y="386"/>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a-DK" sz="2205"/>
              </a:p>
            </p:txBody>
          </p:sp>
          <p:sp>
            <p:nvSpPr>
              <p:cNvPr id="79" name="Freeform 1200">
                <a:extLst>
                  <a:ext uri="{FF2B5EF4-FFF2-40B4-BE49-F238E27FC236}">
                    <a16:creationId xmlns:a16="http://schemas.microsoft.com/office/drawing/2014/main" id="{2C2686F8-5BB0-5A5F-2238-0EDFBF3CA175}"/>
                  </a:ext>
                </a:extLst>
              </p:cNvPr>
              <p:cNvSpPr>
                <a:spLocks noChangeArrowheads="1"/>
              </p:cNvSpPr>
              <p:nvPr/>
            </p:nvSpPr>
            <p:spPr bwMode="auto">
              <a:xfrm>
                <a:off x="6443663" y="3821113"/>
                <a:ext cx="9525" cy="26987"/>
              </a:xfrm>
              <a:custGeom>
                <a:avLst/>
                <a:gdLst>
                  <a:gd name="T0" fmla="*/ 13 w 25"/>
                  <a:gd name="T1" fmla="*/ 0 h 73"/>
                  <a:gd name="T2" fmla="*/ 13 w 25"/>
                  <a:gd name="T3" fmla="*/ 0 h 73"/>
                  <a:gd name="T4" fmla="*/ 13 w 25"/>
                  <a:gd name="T5" fmla="*/ 0 h 73"/>
                  <a:gd name="T6" fmla="*/ 13 w 25"/>
                  <a:gd name="T7" fmla="*/ 0 h 73"/>
                  <a:gd name="T8" fmla="*/ 0 w 25"/>
                  <a:gd name="T9" fmla="*/ 11 h 73"/>
                  <a:gd name="T10" fmla="*/ 0 w 25"/>
                  <a:gd name="T11" fmla="*/ 11 h 73"/>
                  <a:gd name="T12" fmla="*/ 0 w 25"/>
                  <a:gd name="T13" fmla="*/ 59 h 73"/>
                  <a:gd name="T14" fmla="*/ 0 w 25"/>
                  <a:gd name="T15" fmla="*/ 59 h 73"/>
                  <a:gd name="T16" fmla="*/ 13 w 25"/>
                  <a:gd name="T17" fmla="*/ 72 h 73"/>
                  <a:gd name="T18" fmla="*/ 24 w 25"/>
                  <a:gd name="T19" fmla="*/ 59 h 73"/>
                  <a:gd name="T20" fmla="*/ 24 w 25"/>
                  <a:gd name="T21" fmla="*/ 59 h 73"/>
                  <a:gd name="T22" fmla="*/ 24 w 25"/>
                  <a:gd name="T23" fmla="*/ 11 h 73"/>
                  <a:gd name="T24" fmla="*/ 24 w 25"/>
                  <a:gd name="T25" fmla="*/ 11 h 73"/>
                  <a:gd name="T26" fmla="*/ 13 w 25"/>
                  <a:gd name="T2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73">
                    <a:moveTo>
                      <a:pt x="13" y="0"/>
                    </a:moveTo>
                    <a:lnTo>
                      <a:pt x="13" y="0"/>
                    </a:lnTo>
                    <a:lnTo>
                      <a:pt x="13" y="0"/>
                    </a:lnTo>
                    <a:lnTo>
                      <a:pt x="13" y="0"/>
                    </a:lnTo>
                    <a:cubicBezTo>
                      <a:pt x="6" y="0"/>
                      <a:pt x="0" y="4"/>
                      <a:pt x="0" y="11"/>
                    </a:cubicBezTo>
                    <a:lnTo>
                      <a:pt x="0" y="11"/>
                    </a:lnTo>
                    <a:lnTo>
                      <a:pt x="0" y="59"/>
                    </a:lnTo>
                    <a:lnTo>
                      <a:pt x="0" y="59"/>
                    </a:lnTo>
                    <a:cubicBezTo>
                      <a:pt x="0" y="66"/>
                      <a:pt x="6" y="72"/>
                      <a:pt x="13" y="72"/>
                    </a:cubicBezTo>
                    <a:cubicBezTo>
                      <a:pt x="19" y="72"/>
                      <a:pt x="24" y="66"/>
                      <a:pt x="24" y="59"/>
                    </a:cubicBezTo>
                    <a:lnTo>
                      <a:pt x="24" y="59"/>
                    </a:lnTo>
                    <a:lnTo>
                      <a:pt x="24" y="11"/>
                    </a:lnTo>
                    <a:lnTo>
                      <a:pt x="24" y="11"/>
                    </a:lnTo>
                    <a:cubicBezTo>
                      <a:pt x="24" y="4"/>
                      <a:pt x="19" y="0"/>
                      <a:pt x="13" y="0"/>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a-DK" sz="2205"/>
              </a:p>
            </p:txBody>
          </p:sp>
        </p:grpSp>
      </p:grpSp>
    </p:spTree>
    <p:extLst>
      <p:ext uri="{BB962C8B-B14F-4D97-AF65-F5344CB8AC3E}">
        <p14:creationId xmlns:p14="http://schemas.microsoft.com/office/powerpoint/2010/main" val="3795755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8941" y="486582"/>
            <a:ext cx="6791590" cy="563594"/>
          </a:xfrm>
        </p:spPr>
        <p:txBody>
          <a:bodyPr>
            <a:normAutofit fontScale="90000"/>
          </a:bodyPr>
          <a:lstStyle/>
          <a:p>
            <a:r>
              <a:rPr lang="da-DK" dirty="0"/>
              <a:t>Nikotinstop? Søg hjælp!</a:t>
            </a:r>
          </a:p>
        </p:txBody>
      </p:sp>
      <p:sp>
        <p:nvSpPr>
          <p:cNvPr id="4" name="Pladsholder til tekst 3"/>
          <p:cNvSpPr>
            <a:spLocks noGrp="1"/>
          </p:cNvSpPr>
          <p:nvPr>
            <p:ph type="body" sz="quarter" idx="14"/>
          </p:nvPr>
        </p:nvSpPr>
        <p:spPr>
          <a:xfrm>
            <a:off x="528942" y="1698666"/>
            <a:ext cx="5697958" cy="4891809"/>
          </a:xfrm>
        </p:spPr>
        <p:txBody>
          <a:bodyPr>
            <a:normAutofit/>
          </a:bodyPr>
          <a:lstStyle/>
          <a:p>
            <a:endParaRPr lang="da-DK" dirty="0"/>
          </a:p>
          <a:p>
            <a:pPr marL="378047" indent="-378047">
              <a:buFont typeface="Arial" panose="020B0604020202020204" pitchFamily="34" charset="0"/>
              <a:buChar char="•"/>
            </a:pPr>
            <a:r>
              <a:rPr lang="da-DK" dirty="0"/>
              <a:t>XHALE app til både snus- og rygestop.</a:t>
            </a:r>
            <a:br>
              <a:rPr lang="da-DK" dirty="0"/>
            </a:br>
            <a:endParaRPr lang="da-DK" dirty="0"/>
          </a:p>
          <a:p>
            <a:pPr marL="378047" indent="-378047">
              <a:buFont typeface="Arial" panose="020B0604020202020204" pitchFamily="34" charset="0"/>
              <a:buChar char="•"/>
            </a:pPr>
            <a:r>
              <a:rPr lang="da-DK" sz="2315" dirty="0"/>
              <a:t>Sms til 1231 med teksten ”snusfri”.</a:t>
            </a:r>
          </a:p>
          <a:p>
            <a:endParaRPr lang="da-DK" dirty="0"/>
          </a:p>
          <a:p>
            <a:pPr marL="378047" indent="-378047">
              <a:buFont typeface="Arial" panose="020B0604020202020204" pitchFamily="34" charset="0"/>
              <a:buChar char="•"/>
            </a:pPr>
            <a:r>
              <a:rPr lang="da-DK" dirty="0" err="1"/>
              <a:t>Stoplinien</a:t>
            </a:r>
            <a:r>
              <a:rPr lang="da-DK" dirty="0"/>
              <a:t> - gratis telefonrådgivning på 80 31 31 31.</a:t>
            </a:r>
          </a:p>
          <a:p>
            <a:endParaRPr lang="da-DK" dirty="0"/>
          </a:p>
          <a:p>
            <a:pPr marL="378047" indent="-378047">
              <a:buFont typeface="Arial" panose="020B0604020202020204" pitchFamily="34" charset="0"/>
              <a:buChar char="•"/>
            </a:pPr>
            <a:r>
              <a:rPr lang="da-DK" dirty="0"/>
              <a:t>Kommunens rådgivningstilbud.</a:t>
            </a:r>
          </a:p>
          <a:p>
            <a:endParaRPr lang="da-DK" dirty="0"/>
          </a:p>
        </p:txBody>
      </p:sp>
      <p:pic>
        <p:nvPicPr>
          <p:cNvPr id="10" name="Billed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7996" y="4144570"/>
            <a:ext cx="2527906" cy="2691958"/>
          </a:xfrm>
          <a:prstGeom prst="rect">
            <a:avLst/>
          </a:prstGeom>
        </p:spPr>
      </p:pic>
      <p:pic>
        <p:nvPicPr>
          <p:cNvPr id="6" name="Billede 5">
            <a:extLst>
              <a:ext uri="{FF2B5EF4-FFF2-40B4-BE49-F238E27FC236}">
                <a16:creationId xmlns:a16="http://schemas.microsoft.com/office/drawing/2014/main" id="{54F3580A-63C4-3F80-CD2E-57552C203957}"/>
              </a:ext>
            </a:extLst>
          </p:cNvPr>
          <p:cNvPicPr>
            <a:picLocks noChangeAspect="1"/>
          </p:cNvPicPr>
          <p:nvPr/>
        </p:nvPicPr>
        <p:blipFill>
          <a:blip r:embed="rId4"/>
          <a:stretch>
            <a:fillRect/>
          </a:stretch>
        </p:blipFill>
        <p:spPr>
          <a:xfrm rot="20306354">
            <a:off x="6586452" y="1147525"/>
            <a:ext cx="2545817" cy="5155545"/>
          </a:xfrm>
          <a:prstGeom prst="rect">
            <a:avLst/>
          </a:prstGeom>
        </p:spPr>
      </p:pic>
      <p:pic>
        <p:nvPicPr>
          <p:cNvPr id="7" name="Billede 6">
            <a:extLst>
              <a:ext uri="{FF2B5EF4-FFF2-40B4-BE49-F238E27FC236}">
                <a16:creationId xmlns:a16="http://schemas.microsoft.com/office/drawing/2014/main" id="{3B7BEB74-D922-CDDE-A308-ADF3C54B03A6}"/>
              </a:ext>
            </a:extLst>
          </p:cNvPr>
          <p:cNvPicPr>
            <a:picLocks noChangeAspect="1"/>
          </p:cNvPicPr>
          <p:nvPr/>
        </p:nvPicPr>
        <p:blipFill>
          <a:blip r:embed="rId5"/>
          <a:stretch>
            <a:fillRect/>
          </a:stretch>
        </p:blipFill>
        <p:spPr>
          <a:xfrm rot="20373941">
            <a:off x="6641979" y="1544288"/>
            <a:ext cx="2256648" cy="3828336"/>
          </a:xfrm>
          <a:prstGeom prst="rect">
            <a:avLst/>
          </a:prstGeom>
        </p:spPr>
      </p:pic>
      <p:pic>
        <p:nvPicPr>
          <p:cNvPr id="12" name="Billede 11">
            <a:extLst>
              <a:ext uri="{FF2B5EF4-FFF2-40B4-BE49-F238E27FC236}">
                <a16:creationId xmlns:a16="http://schemas.microsoft.com/office/drawing/2014/main" id="{77AE7BD1-4E28-A943-B34A-CCF45264BE56}"/>
              </a:ext>
            </a:extLst>
          </p:cNvPr>
          <p:cNvPicPr>
            <a:picLocks noChangeAspect="1"/>
          </p:cNvPicPr>
          <p:nvPr/>
        </p:nvPicPr>
        <p:blipFill rotWithShape="1">
          <a:blip r:embed="rId6"/>
          <a:srcRect l="14464" t="11673" r="64687" b="3233"/>
          <a:stretch/>
        </p:blipFill>
        <p:spPr>
          <a:xfrm>
            <a:off x="9860648" y="383277"/>
            <a:ext cx="2802605" cy="3574525"/>
          </a:xfrm>
          <a:prstGeom prst="rect">
            <a:avLst/>
          </a:prstGeom>
        </p:spPr>
      </p:pic>
    </p:spTree>
    <p:extLst>
      <p:ext uri="{BB962C8B-B14F-4D97-AF65-F5344CB8AC3E}">
        <p14:creationId xmlns:p14="http://schemas.microsoft.com/office/powerpoint/2010/main" val="1884560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69E458-9496-49C2-8F02-EDDA442AC1C3}"/>
              </a:ext>
            </a:extLst>
          </p:cNvPr>
          <p:cNvSpPr>
            <a:spLocks noGrp="1"/>
          </p:cNvSpPr>
          <p:nvPr>
            <p:ph type="ctrTitle"/>
          </p:nvPr>
        </p:nvSpPr>
        <p:spPr>
          <a:xfrm>
            <a:off x="2005510" y="2088146"/>
            <a:ext cx="9431928" cy="5544616"/>
          </a:xfrm>
        </p:spPr>
        <p:txBody>
          <a:bodyPr/>
          <a:lstStyle/>
          <a:p>
            <a:pPr algn="ctr"/>
            <a:br>
              <a:rPr lang="da-DK" sz="2800" dirty="0"/>
            </a:br>
            <a:br>
              <a:rPr lang="da-DK" sz="2800" dirty="0"/>
            </a:br>
            <a:br>
              <a:rPr lang="da-DK" sz="2800" dirty="0"/>
            </a:br>
            <a:br>
              <a:rPr lang="da-DK" sz="2800" dirty="0"/>
            </a:br>
            <a:br>
              <a:rPr lang="da-DK" sz="2800" dirty="0"/>
            </a:br>
            <a:br>
              <a:rPr lang="da-DK" sz="2800" dirty="0"/>
            </a:br>
            <a:br>
              <a:rPr lang="da-DK" sz="2800" dirty="0"/>
            </a:br>
            <a:br>
              <a:rPr lang="da-DK" sz="2800" dirty="0"/>
            </a:br>
            <a:br>
              <a:rPr lang="da-DK" sz="2800" dirty="0"/>
            </a:br>
            <a:br>
              <a:rPr lang="da-DK" sz="2800" dirty="0"/>
            </a:br>
            <a:br>
              <a:rPr lang="da-DK" sz="2800" dirty="0"/>
            </a:br>
            <a:r>
              <a:rPr lang="da-DK" sz="2800" dirty="0"/>
              <a:t>Tandplejer</a:t>
            </a:r>
            <a:br>
              <a:rPr lang="da-DK" sz="2800" dirty="0"/>
            </a:br>
            <a:r>
              <a:rPr lang="da-DK" sz="2800" dirty="0"/>
              <a:t>Forebyggelseskoordinator</a:t>
            </a:r>
            <a:br>
              <a:rPr lang="da-DK" sz="2800" dirty="0"/>
            </a:br>
            <a:r>
              <a:rPr lang="da-DK" sz="2800" dirty="0"/>
              <a:t>Susie Toft</a:t>
            </a:r>
            <a:br>
              <a:rPr lang="da-DK" sz="2800" dirty="0"/>
            </a:br>
            <a:br>
              <a:rPr lang="da-DK" sz="2800" dirty="0"/>
            </a:br>
            <a:r>
              <a:rPr lang="da-DK" sz="2800" dirty="0"/>
              <a:t>Leder</a:t>
            </a:r>
            <a:br>
              <a:rPr lang="da-DK" sz="2800" dirty="0"/>
            </a:br>
            <a:r>
              <a:rPr lang="da-DK" sz="2800" dirty="0"/>
              <a:t>Overtandlæge</a:t>
            </a:r>
            <a:br>
              <a:rPr lang="da-DK" sz="2800" dirty="0"/>
            </a:br>
            <a:r>
              <a:rPr lang="da-DK" sz="2800" dirty="0"/>
              <a:t>Stine Bonniksen Laursen</a:t>
            </a:r>
            <a:br>
              <a:rPr lang="da-DK" sz="2800" dirty="0"/>
            </a:br>
            <a:br>
              <a:rPr lang="da-DK" sz="2800" dirty="0"/>
            </a:br>
            <a:endParaRPr lang="da-DK" sz="2800" dirty="0"/>
          </a:p>
        </p:txBody>
      </p:sp>
      <p:pic>
        <p:nvPicPr>
          <p:cNvPr id="3" name="Billede 2">
            <a:extLst>
              <a:ext uri="{FF2B5EF4-FFF2-40B4-BE49-F238E27FC236}">
                <a16:creationId xmlns:a16="http://schemas.microsoft.com/office/drawing/2014/main" id="{39CD961D-E04E-4E0F-B71A-8607A0BFB7CB}"/>
              </a:ext>
            </a:extLst>
          </p:cNvPr>
          <p:cNvPicPr>
            <a:picLocks noChangeAspect="1"/>
          </p:cNvPicPr>
          <p:nvPr/>
        </p:nvPicPr>
        <p:blipFill>
          <a:blip r:embed="rId3"/>
          <a:stretch>
            <a:fillRect/>
          </a:stretch>
        </p:blipFill>
        <p:spPr>
          <a:xfrm>
            <a:off x="4000294" y="468263"/>
            <a:ext cx="5442359" cy="2916324"/>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1557668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6779" y="1027204"/>
            <a:ext cx="5119060" cy="900000"/>
          </a:xfrm>
        </p:spPr>
        <p:txBody>
          <a:bodyPr>
            <a:normAutofit/>
          </a:bodyPr>
          <a:lstStyle/>
          <a:p>
            <a:pPr algn="ctr"/>
            <a:r>
              <a:rPr lang="da-DK" sz="4000" dirty="0"/>
              <a:t>Nikotinprodukter</a:t>
            </a:r>
          </a:p>
        </p:txBody>
      </p:sp>
      <p:pic>
        <p:nvPicPr>
          <p:cNvPr id="7" name="Pladsholder til indhold 6"/>
          <p:cNvPicPr>
            <a:picLocks noGrp="1" noChangeAspect="1"/>
          </p:cNvPicPr>
          <p:nvPr>
            <p:ph idx="1"/>
          </p:nvPr>
        </p:nvPicPr>
        <p:blipFill>
          <a:blip r:embed="rId3"/>
          <a:stretch>
            <a:fillRect/>
          </a:stretch>
        </p:blipFill>
        <p:spPr>
          <a:xfrm>
            <a:off x="487631" y="2106906"/>
            <a:ext cx="3324110" cy="22322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Pladsholder til dato 3"/>
          <p:cNvSpPr>
            <a:spLocks noGrp="1"/>
          </p:cNvSpPr>
          <p:nvPr>
            <p:ph type="dt" sz="half" idx="10"/>
          </p:nvPr>
        </p:nvSpPr>
        <p:spPr/>
        <p:txBody>
          <a:bodyPr/>
          <a:lstStyle/>
          <a:p>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endParaRPr lang="da-DK" dirty="0"/>
          </a:p>
        </p:txBody>
      </p:sp>
      <p:pic>
        <p:nvPicPr>
          <p:cNvPr id="8" name="Billede 7"/>
          <p:cNvPicPr>
            <a:picLocks noChangeAspect="1"/>
          </p:cNvPicPr>
          <p:nvPr/>
        </p:nvPicPr>
        <p:blipFill>
          <a:blip r:embed="rId4"/>
          <a:stretch>
            <a:fillRect/>
          </a:stretch>
        </p:blipFill>
        <p:spPr>
          <a:xfrm>
            <a:off x="9631211" y="1961311"/>
            <a:ext cx="2384291" cy="23842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Billede 8"/>
          <p:cNvPicPr>
            <a:picLocks noChangeAspect="1"/>
          </p:cNvPicPr>
          <p:nvPr/>
        </p:nvPicPr>
        <p:blipFill>
          <a:blip r:embed="rId5"/>
          <a:stretch>
            <a:fillRect/>
          </a:stretch>
        </p:blipFill>
        <p:spPr>
          <a:xfrm>
            <a:off x="5281315" y="2106906"/>
            <a:ext cx="2222913" cy="2222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ktangel 12"/>
          <p:cNvSpPr/>
          <p:nvPr/>
        </p:nvSpPr>
        <p:spPr>
          <a:xfrm>
            <a:off x="456779" y="4758420"/>
            <a:ext cx="3672408" cy="1631216"/>
          </a:xfrm>
          <a:prstGeom prst="rect">
            <a:avLst/>
          </a:prstGeom>
        </p:spPr>
        <p:txBody>
          <a:bodyPr wrap="square">
            <a:spAutoFit/>
          </a:bodyPr>
          <a:lstStyle/>
          <a:p>
            <a:r>
              <a:rPr lang="da-DK" b="1" dirty="0">
                <a:solidFill>
                  <a:srgbClr val="565A5B"/>
                </a:solidFill>
              </a:rPr>
              <a:t>Cigaretter</a:t>
            </a:r>
          </a:p>
          <a:p>
            <a:endParaRPr lang="da-DK" dirty="0"/>
          </a:p>
          <a:p>
            <a:pPr marL="342900" indent="-342900">
              <a:buFont typeface="Arial" panose="020B0604020202020204" pitchFamily="34" charset="0"/>
              <a:buChar char="•"/>
            </a:pPr>
            <a:r>
              <a:rPr lang="da-DK" dirty="0">
                <a:solidFill>
                  <a:srgbClr val="565A5B"/>
                </a:solidFill>
              </a:rPr>
              <a:t>Indeholder tobak</a:t>
            </a:r>
          </a:p>
          <a:p>
            <a:pPr marL="342900" indent="-342900">
              <a:buFont typeface="Arial" panose="020B0604020202020204" pitchFamily="34" charset="0"/>
              <a:buChar char="•"/>
            </a:pPr>
            <a:r>
              <a:rPr lang="da-DK" dirty="0">
                <a:solidFill>
                  <a:srgbClr val="565A5B"/>
                </a:solidFill>
              </a:rPr>
              <a:t>Afhængighedsskabende</a:t>
            </a:r>
          </a:p>
          <a:p>
            <a:pPr marL="342900" indent="-342900">
              <a:buFont typeface="Arial" panose="020B0604020202020204" pitchFamily="34" charset="0"/>
              <a:buChar char="•"/>
            </a:pPr>
            <a:r>
              <a:rPr lang="da-DK" dirty="0">
                <a:solidFill>
                  <a:srgbClr val="565A5B"/>
                </a:solidFill>
              </a:rPr>
              <a:t>Kræftfremkaldende</a:t>
            </a:r>
          </a:p>
        </p:txBody>
      </p:sp>
      <p:sp>
        <p:nvSpPr>
          <p:cNvPr id="14" name="Rektangel 13"/>
          <p:cNvSpPr/>
          <p:nvPr/>
        </p:nvSpPr>
        <p:spPr>
          <a:xfrm>
            <a:off x="4129187" y="4758420"/>
            <a:ext cx="5242701" cy="2246769"/>
          </a:xfrm>
          <a:prstGeom prst="rect">
            <a:avLst/>
          </a:prstGeom>
        </p:spPr>
        <p:txBody>
          <a:bodyPr wrap="square">
            <a:spAutoFit/>
          </a:bodyPr>
          <a:lstStyle/>
          <a:p>
            <a:r>
              <a:rPr lang="da-DK" b="1" dirty="0">
                <a:solidFill>
                  <a:srgbClr val="565A5B"/>
                </a:solidFill>
              </a:rPr>
              <a:t>E-cigaretter</a:t>
            </a:r>
          </a:p>
          <a:p>
            <a:endParaRPr lang="da-DK" dirty="0"/>
          </a:p>
          <a:p>
            <a:pPr marL="342900" indent="-342900">
              <a:buFont typeface="Arial" panose="020B0604020202020204" pitchFamily="34" charset="0"/>
              <a:buChar char="•"/>
            </a:pPr>
            <a:r>
              <a:rPr lang="da-DK" dirty="0">
                <a:solidFill>
                  <a:srgbClr val="565A5B"/>
                </a:solidFill>
              </a:rPr>
              <a:t>Genopfyldning af væske</a:t>
            </a:r>
          </a:p>
          <a:p>
            <a:pPr marL="342900" indent="-342900">
              <a:buFont typeface="Arial" panose="020B0604020202020204" pitchFamily="34" charset="0"/>
              <a:buChar char="•"/>
            </a:pPr>
            <a:r>
              <a:rPr lang="da-DK" dirty="0">
                <a:solidFill>
                  <a:srgbClr val="565A5B"/>
                </a:solidFill>
              </a:rPr>
              <a:t>Væsken opvarmes så den fordamper</a:t>
            </a:r>
          </a:p>
          <a:p>
            <a:pPr marL="342900" indent="-342900">
              <a:buFont typeface="Arial" panose="020B0604020202020204" pitchFamily="34" charset="0"/>
              <a:buChar char="•"/>
            </a:pPr>
            <a:r>
              <a:rPr lang="da-DK" dirty="0">
                <a:solidFill>
                  <a:srgbClr val="565A5B"/>
                </a:solidFill>
              </a:rPr>
              <a:t>Dampen inhaleres</a:t>
            </a:r>
          </a:p>
          <a:p>
            <a:pPr marL="342900" indent="-342900">
              <a:buFont typeface="Arial" panose="020B0604020202020204" pitchFamily="34" charset="0"/>
              <a:buChar char="•"/>
            </a:pPr>
            <a:r>
              <a:rPr lang="da-DK" dirty="0">
                <a:solidFill>
                  <a:srgbClr val="565A5B"/>
                </a:solidFill>
              </a:rPr>
              <a:t>Forskellige smage</a:t>
            </a:r>
          </a:p>
          <a:p>
            <a:pPr marL="342900" indent="-342900">
              <a:buFont typeface="Arial" panose="020B0604020202020204" pitchFamily="34" charset="0"/>
              <a:buChar char="•"/>
            </a:pPr>
            <a:r>
              <a:rPr lang="da-DK" dirty="0">
                <a:solidFill>
                  <a:srgbClr val="565A5B"/>
                </a:solidFill>
              </a:rPr>
              <a:t>Kræftfremkaldende stoffer</a:t>
            </a:r>
          </a:p>
        </p:txBody>
      </p:sp>
      <p:sp>
        <p:nvSpPr>
          <p:cNvPr id="15" name="Rektangel 14"/>
          <p:cNvSpPr/>
          <p:nvPr/>
        </p:nvSpPr>
        <p:spPr>
          <a:xfrm>
            <a:off x="9544356" y="4758419"/>
            <a:ext cx="3898594" cy="2246769"/>
          </a:xfrm>
          <a:prstGeom prst="rect">
            <a:avLst/>
          </a:prstGeom>
        </p:spPr>
        <p:txBody>
          <a:bodyPr wrap="square">
            <a:spAutoFit/>
          </a:bodyPr>
          <a:lstStyle/>
          <a:p>
            <a:r>
              <a:rPr lang="da-DK" b="1" dirty="0">
                <a:solidFill>
                  <a:srgbClr val="565A5B"/>
                </a:solidFill>
              </a:rPr>
              <a:t>Puff Bars</a:t>
            </a:r>
          </a:p>
          <a:p>
            <a:endParaRPr lang="da-DK" dirty="0"/>
          </a:p>
          <a:p>
            <a:pPr marL="342900" indent="-342900">
              <a:buFont typeface="Arial" panose="020B0604020202020204" pitchFamily="34" charset="0"/>
              <a:buChar char="•"/>
            </a:pPr>
            <a:r>
              <a:rPr lang="da-DK" dirty="0">
                <a:solidFill>
                  <a:srgbClr val="565A5B"/>
                </a:solidFill>
              </a:rPr>
              <a:t>Engangsbrug</a:t>
            </a:r>
          </a:p>
          <a:p>
            <a:pPr marL="342900" indent="-342900">
              <a:buFont typeface="Arial" panose="020B0604020202020204" pitchFamily="34" charset="0"/>
              <a:buChar char="•"/>
            </a:pPr>
            <a:r>
              <a:rPr lang="da-DK" dirty="0">
                <a:solidFill>
                  <a:srgbClr val="565A5B"/>
                </a:solidFill>
              </a:rPr>
              <a:t>Forskellige smage</a:t>
            </a:r>
          </a:p>
          <a:p>
            <a:pPr marL="342900" indent="-342900">
              <a:buFont typeface="Arial" panose="020B0604020202020204" pitchFamily="34" charset="0"/>
              <a:buChar char="•"/>
            </a:pPr>
            <a:r>
              <a:rPr lang="da-DK" dirty="0">
                <a:solidFill>
                  <a:srgbClr val="565A5B"/>
                </a:solidFill>
              </a:rPr>
              <a:t>Kræftfremkaldende stoffer</a:t>
            </a:r>
          </a:p>
          <a:p>
            <a:pPr marL="342900" indent="-342900">
              <a:buFont typeface="Arial" panose="020B0604020202020204" pitchFamily="34" charset="0"/>
              <a:buChar char="•"/>
            </a:pPr>
            <a:r>
              <a:rPr lang="da-DK" dirty="0">
                <a:solidFill>
                  <a:srgbClr val="565A5B"/>
                </a:solidFill>
              </a:rPr>
              <a:t>Ulovligt at sælge i Danmark</a:t>
            </a:r>
          </a:p>
        </p:txBody>
      </p:sp>
    </p:spTree>
    <p:extLst>
      <p:ext uri="{BB962C8B-B14F-4D97-AF65-F5344CB8AC3E}">
        <p14:creationId xmlns:p14="http://schemas.microsoft.com/office/powerpoint/2010/main" val="2933240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561684A4-1FF4-4F50-A905-A1125DEAA3CF}"/>
              </a:ext>
            </a:extLst>
          </p:cNvPr>
          <p:cNvPicPr>
            <a:picLocks noChangeAspect="1"/>
          </p:cNvPicPr>
          <p:nvPr/>
        </p:nvPicPr>
        <p:blipFill>
          <a:blip r:embed="rId3"/>
          <a:stretch>
            <a:fillRect/>
          </a:stretch>
        </p:blipFill>
        <p:spPr>
          <a:xfrm>
            <a:off x="9123890" y="1846953"/>
            <a:ext cx="3945173" cy="26301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Billede 8">
            <a:extLst>
              <a:ext uri="{FF2B5EF4-FFF2-40B4-BE49-F238E27FC236}">
                <a16:creationId xmlns:a16="http://schemas.microsoft.com/office/drawing/2014/main" id="{05594693-5B47-4EA3-8EC2-9D94CD0C4D84}"/>
              </a:ext>
            </a:extLst>
          </p:cNvPr>
          <p:cNvPicPr>
            <a:picLocks noChangeAspect="1"/>
          </p:cNvPicPr>
          <p:nvPr/>
        </p:nvPicPr>
        <p:blipFill>
          <a:blip r:embed="rId4"/>
          <a:stretch>
            <a:fillRect/>
          </a:stretch>
        </p:blipFill>
        <p:spPr>
          <a:xfrm>
            <a:off x="4906613" y="2027981"/>
            <a:ext cx="3629725" cy="24198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kstfelt 9">
            <a:extLst>
              <a:ext uri="{FF2B5EF4-FFF2-40B4-BE49-F238E27FC236}">
                <a16:creationId xmlns:a16="http://schemas.microsoft.com/office/drawing/2014/main" id="{F6209F2C-3B62-40BC-9863-F086D4250291}"/>
              </a:ext>
            </a:extLst>
          </p:cNvPr>
          <p:cNvSpPr txBox="1"/>
          <p:nvPr/>
        </p:nvSpPr>
        <p:spPr>
          <a:xfrm>
            <a:off x="540570" y="4750240"/>
            <a:ext cx="4418846" cy="2000548"/>
          </a:xfrm>
          <a:prstGeom prst="rect">
            <a:avLst/>
          </a:prstGeom>
          <a:noFill/>
        </p:spPr>
        <p:txBody>
          <a:bodyPr wrap="square" rtlCol="0">
            <a:spAutoFit/>
          </a:bodyPr>
          <a:lstStyle/>
          <a:p>
            <a:r>
              <a:rPr lang="da-DK" b="1" dirty="0">
                <a:solidFill>
                  <a:schemeClr val="tx1">
                    <a:lumMod val="75000"/>
                    <a:lumOff val="25000"/>
                  </a:schemeClr>
                </a:solidFill>
                <a:latin typeface="Verdana" panose="020B0604030504040204" pitchFamily="34" charset="0"/>
                <a:ea typeface="Verdana" panose="020B0604030504040204" pitchFamily="34" charset="0"/>
              </a:rPr>
              <a:t>Nikotinposer</a:t>
            </a:r>
          </a:p>
          <a:p>
            <a:endParaRPr lang="da-DK" b="1" dirty="0">
              <a:solidFill>
                <a:schemeClr val="tx1">
                  <a:lumMod val="75000"/>
                  <a:lumOff val="25000"/>
                </a:schemeClr>
              </a:solidFill>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da-DK" dirty="0">
                <a:solidFill>
                  <a:schemeClr val="tx1">
                    <a:lumMod val="75000"/>
                    <a:lumOff val="25000"/>
                  </a:schemeClr>
                </a:solidFill>
                <a:latin typeface="Verdana" panose="020B0604030504040204" pitchFamily="34" charset="0"/>
                <a:ea typeface="Verdana" panose="020B0604030504040204" pitchFamily="34" charset="0"/>
              </a:rPr>
              <a:t>Indeholder ikke tobak</a:t>
            </a:r>
          </a:p>
          <a:p>
            <a:pPr marL="342900" indent="-342900">
              <a:buFont typeface="Arial" panose="020B0604020202020204" pitchFamily="34" charset="0"/>
              <a:buChar char="•"/>
            </a:pPr>
            <a:r>
              <a:rPr lang="da-DK" dirty="0">
                <a:solidFill>
                  <a:schemeClr val="tx1">
                    <a:lumMod val="75000"/>
                    <a:lumOff val="25000"/>
                  </a:schemeClr>
                </a:solidFill>
                <a:latin typeface="Verdana" panose="020B0604030504040204" pitchFamily="34" charset="0"/>
                <a:ea typeface="Verdana" panose="020B0604030504040204" pitchFamily="34" charset="0"/>
              </a:rPr>
              <a:t>Afhængighedsskabende</a:t>
            </a:r>
          </a:p>
          <a:p>
            <a:pPr marL="342900" indent="-342900">
              <a:buFont typeface="Arial" panose="020B0604020202020204" pitchFamily="34" charset="0"/>
              <a:buChar char="•"/>
            </a:pPr>
            <a:r>
              <a:rPr lang="da-DK" dirty="0">
                <a:solidFill>
                  <a:schemeClr val="tx1">
                    <a:lumMod val="75000"/>
                    <a:lumOff val="25000"/>
                  </a:schemeClr>
                </a:solidFill>
                <a:latin typeface="Verdana" panose="020B0604030504040204" pitchFamily="34" charset="0"/>
                <a:ea typeface="Verdana" panose="020B0604030504040204" pitchFamily="34" charset="0"/>
              </a:rPr>
              <a:t>Lovligt i Danmark til +18 år</a:t>
            </a:r>
          </a:p>
          <a:p>
            <a:endParaRPr lang="da-DK" dirty="0"/>
          </a:p>
        </p:txBody>
      </p:sp>
      <p:sp>
        <p:nvSpPr>
          <p:cNvPr id="11" name="Tekstfelt 10">
            <a:extLst>
              <a:ext uri="{FF2B5EF4-FFF2-40B4-BE49-F238E27FC236}">
                <a16:creationId xmlns:a16="http://schemas.microsoft.com/office/drawing/2014/main" id="{1BB8DE36-5EEB-45CB-933D-E8234298BFEE}"/>
              </a:ext>
            </a:extLst>
          </p:cNvPr>
          <p:cNvSpPr txBox="1"/>
          <p:nvPr/>
        </p:nvSpPr>
        <p:spPr>
          <a:xfrm>
            <a:off x="9157012" y="4750240"/>
            <a:ext cx="4169692" cy="2246769"/>
          </a:xfrm>
          <a:prstGeom prst="rect">
            <a:avLst/>
          </a:prstGeom>
          <a:noFill/>
        </p:spPr>
        <p:txBody>
          <a:bodyPr wrap="square" rtlCol="0">
            <a:spAutoFit/>
          </a:bodyPr>
          <a:lstStyle/>
          <a:p>
            <a:r>
              <a:rPr lang="da-DK" b="1" dirty="0">
                <a:solidFill>
                  <a:schemeClr val="tx1">
                    <a:lumMod val="75000"/>
                    <a:lumOff val="25000"/>
                  </a:schemeClr>
                </a:solidFill>
                <a:latin typeface="Verdana" panose="020B0604030504040204" pitchFamily="34" charset="0"/>
                <a:ea typeface="Verdana" panose="020B0604030504040204" pitchFamily="34" charset="0"/>
              </a:rPr>
              <a:t>Tyggetobak</a:t>
            </a:r>
          </a:p>
          <a:p>
            <a:endParaRPr lang="da-DK" b="1" dirty="0">
              <a:solidFill>
                <a:schemeClr val="tx1">
                  <a:lumMod val="75000"/>
                  <a:lumOff val="25000"/>
                </a:schemeClr>
              </a:solidFill>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da-DK" dirty="0">
                <a:solidFill>
                  <a:schemeClr val="tx1">
                    <a:lumMod val="75000"/>
                    <a:lumOff val="25000"/>
                  </a:schemeClr>
                </a:solidFill>
                <a:latin typeface="Verdana" panose="020B0604030504040204" pitchFamily="34" charset="0"/>
                <a:ea typeface="Verdana" panose="020B0604030504040204" pitchFamily="34" charset="0"/>
              </a:rPr>
              <a:t>Groftskåret tobak</a:t>
            </a:r>
          </a:p>
          <a:p>
            <a:pPr marL="342900" indent="-342900">
              <a:buFont typeface="Arial" panose="020B0604020202020204" pitchFamily="34" charset="0"/>
              <a:buChar char="•"/>
            </a:pPr>
            <a:r>
              <a:rPr lang="da-DK" dirty="0">
                <a:solidFill>
                  <a:schemeClr val="tx1">
                    <a:lumMod val="75000"/>
                    <a:lumOff val="25000"/>
                  </a:schemeClr>
                </a:solidFill>
                <a:latin typeface="Verdana" panose="020B0604030504040204" pitchFamily="34" charset="0"/>
                <a:ea typeface="Verdana" panose="020B0604030504040204" pitchFamily="34" charset="0"/>
              </a:rPr>
              <a:t>Afhængighedsskabende</a:t>
            </a:r>
          </a:p>
          <a:p>
            <a:pPr marL="342900" indent="-342900">
              <a:buFont typeface="Arial" panose="020B0604020202020204" pitchFamily="34" charset="0"/>
              <a:buChar char="•"/>
            </a:pPr>
            <a:r>
              <a:rPr lang="da-DK" dirty="0">
                <a:solidFill>
                  <a:schemeClr val="tx1">
                    <a:lumMod val="75000"/>
                    <a:lumOff val="25000"/>
                  </a:schemeClr>
                </a:solidFill>
                <a:latin typeface="Verdana" panose="020B0604030504040204" pitchFamily="34" charset="0"/>
                <a:ea typeface="Verdana" panose="020B0604030504040204" pitchFamily="34" charset="0"/>
              </a:rPr>
              <a:t>Kræftfremkaldende</a:t>
            </a:r>
          </a:p>
          <a:p>
            <a:pPr marL="342900" indent="-342900">
              <a:buFont typeface="Arial" panose="020B0604020202020204" pitchFamily="34" charset="0"/>
              <a:buChar char="•"/>
            </a:pPr>
            <a:r>
              <a:rPr lang="da-DK" dirty="0">
                <a:solidFill>
                  <a:schemeClr val="tx1">
                    <a:lumMod val="75000"/>
                    <a:lumOff val="25000"/>
                  </a:schemeClr>
                </a:solidFill>
                <a:latin typeface="Verdana" panose="020B0604030504040204" pitchFamily="34" charset="0"/>
                <a:ea typeface="Verdana" panose="020B0604030504040204" pitchFamily="34" charset="0"/>
              </a:rPr>
              <a:t>Lovligt i Danmark til +18 år</a:t>
            </a:r>
          </a:p>
          <a:p>
            <a:endParaRPr lang="da-DK" dirty="0"/>
          </a:p>
        </p:txBody>
      </p:sp>
      <p:sp>
        <p:nvSpPr>
          <p:cNvPr id="13" name="Tekstfelt 12">
            <a:extLst>
              <a:ext uri="{FF2B5EF4-FFF2-40B4-BE49-F238E27FC236}">
                <a16:creationId xmlns:a16="http://schemas.microsoft.com/office/drawing/2014/main" id="{681CF4DD-DF99-4506-85BE-57065855A8D2}"/>
              </a:ext>
            </a:extLst>
          </p:cNvPr>
          <p:cNvSpPr txBox="1"/>
          <p:nvPr/>
        </p:nvSpPr>
        <p:spPr>
          <a:xfrm>
            <a:off x="4738661" y="4750240"/>
            <a:ext cx="3965628" cy="2923877"/>
          </a:xfrm>
          <a:prstGeom prst="rect">
            <a:avLst/>
          </a:prstGeom>
          <a:noFill/>
        </p:spPr>
        <p:txBody>
          <a:bodyPr wrap="square" rtlCol="0">
            <a:spAutoFit/>
          </a:bodyPr>
          <a:lstStyle/>
          <a:p>
            <a:r>
              <a:rPr lang="da-DK" b="1" dirty="0">
                <a:solidFill>
                  <a:schemeClr val="tx1">
                    <a:lumMod val="75000"/>
                    <a:lumOff val="25000"/>
                  </a:schemeClr>
                </a:solidFill>
                <a:latin typeface="Verdana" panose="020B0604030504040204" pitchFamily="34" charset="0"/>
                <a:ea typeface="Verdana" panose="020B0604030504040204" pitchFamily="34" charset="0"/>
              </a:rPr>
              <a:t>Snus</a:t>
            </a:r>
          </a:p>
          <a:p>
            <a:endParaRPr lang="da-DK" b="1" dirty="0">
              <a:solidFill>
                <a:schemeClr val="tx1">
                  <a:lumMod val="75000"/>
                  <a:lumOff val="25000"/>
                </a:schemeClr>
              </a:solidFill>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da-DK" dirty="0">
                <a:solidFill>
                  <a:schemeClr val="tx1">
                    <a:lumMod val="75000"/>
                    <a:lumOff val="25000"/>
                  </a:schemeClr>
                </a:solidFill>
                <a:latin typeface="Verdana" panose="020B0604030504040204" pitchFamily="34" charset="0"/>
                <a:ea typeface="Verdana" panose="020B0604030504040204" pitchFamily="34" charset="0"/>
              </a:rPr>
              <a:t>Pulveriseret tobak</a:t>
            </a:r>
          </a:p>
          <a:p>
            <a:pPr marL="342900" indent="-342900">
              <a:buFont typeface="Arial" panose="020B0604020202020204" pitchFamily="34" charset="0"/>
              <a:buChar char="•"/>
            </a:pPr>
            <a:r>
              <a:rPr lang="da-DK" dirty="0">
                <a:solidFill>
                  <a:schemeClr val="tx1">
                    <a:lumMod val="75000"/>
                    <a:lumOff val="25000"/>
                  </a:schemeClr>
                </a:solidFill>
                <a:latin typeface="Verdana" panose="020B0604030504040204" pitchFamily="34" charset="0"/>
                <a:ea typeface="Verdana" panose="020B0604030504040204" pitchFamily="34" charset="0"/>
              </a:rPr>
              <a:t>Afhængighedsskabende</a:t>
            </a:r>
          </a:p>
          <a:p>
            <a:pPr marL="342900" indent="-342900">
              <a:buFont typeface="Arial" panose="020B0604020202020204" pitchFamily="34" charset="0"/>
              <a:buChar char="•"/>
            </a:pPr>
            <a:r>
              <a:rPr lang="da-DK" dirty="0">
                <a:solidFill>
                  <a:schemeClr val="tx1">
                    <a:lumMod val="75000"/>
                    <a:lumOff val="25000"/>
                  </a:schemeClr>
                </a:solidFill>
                <a:latin typeface="Verdana" panose="020B0604030504040204" pitchFamily="34" charset="0"/>
                <a:ea typeface="Verdana" panose="020B0604030504040204" pitchFamily="34" charset="0"/>
              </a:rPr>
              <a:t>Kræftfremkaldende</a:t>
            </a:r>
          </a:p>
          <a:p>
            <a:pPr marL="342900" indent="-342900">
              <a:buFont typeface="Arial" panose="020B0604020202020204" pitchFamily="34" charset="0"/>
              <a:buChar char="•"/>
            </a:pPr>
            <a:r>
              <a:rPr lang="da-DK" dirty="0">
                <a:solidFill>
                  <a:schemeClr val="tx1">
                    <a:lumMod val="75000"/>
                    <a:lumOff val="25000"/>
                  </a:schemeClr>
                </a:solidFill>
                <a:latin typeface="Verdana" panose="020B0604030504040204" pitchFamily="34" charset="0"/>
                <a:ea typeface="Verdana" panose="020B0604030504040204" pitchFamily="34" charset="0"/>
              </a:rPr>
              <a:t>Ulovligt at sælge i Danmark</a:t>
            </a:r>
          </a:p>
          <a:p>
            <a:endParaRPr lang="da-DK" dirty="0"/>
          </a:p>
          <a:p>
            <a:endParaRPr lang="da-DK" dirty="0"/>
          </a:p>
        </p:txBody>
      </p:sp>
      <p:pic>
        <p:nvPicPr>
          <p:cNvPr id="2" name="Billede 1"/>
          <p:cNvPicPr>
            <a:picLocks noChangeAspect="1"/>
          </p:cNvPicPr>
          <p:nvPr/>
        </p:nvPicPr>
        <p:blipFill>
          <a:blip r:embed="rId5"/>
          <a:stretch>
            <a:fillRect/>
          </a:stretch>
        </p:blipFill>
        <p:spPr>
          <a:xfrm>
            <a:off x="540570" y="1984695"/>
            <a:ext cx="3745369" cy="24923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ktangel 11"/>
          <p:cNvSpPr/>
          <p:nvPr/>
        </p:nvSpPr>
        <p:spPr>
          <a:xfrm>
            <a:off x="384771" y="1061366"/>
            <a:ext cx="5199861" cy="707886"/>
          </a:xfrm>
          <a:prstGeom prst="rect">
            <a:avLst/>
          </a:prstGeom>
        </p:spPr>
        <p:txBody>
          <a:bodyPr wrap="square">
            <a:spAutoFit/>
          </a:bodyPr>
          <a:lstStyle/>
          <a:p>
            <a:pPr algn="ctr"/>
            <a:r>
              <a:rPr lang="da-DK" sz="4000" b="1" dirty="0">
                <a:solidFill>
                  <a:srgbClr val="565A5B"/>
                </a:solidFill>
              </a:rPr>
              <a:t>Nikotinprodukter</a:t>
            </a:r>
          </a:p>
        </p:txBody>
      </p:sp>
    </p:spTree>
    <p:extLst>
      <p:ext uri="{BB962C8B-B14F-4D97-AF65-F5344CB8AC3E}">
        <p14:creationId xmlns:p14="http://schemas.microsoft.com/office/powerpoint/2010/main" val="2774233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B6A076D-C708-49A9-BA10-C6AD3CD0DCC2}"/>
              </a:ext>
            </a:extLst>
          </p:cNvPr>
          <p:cNvSpPr>
            <a:spLocks noGrp="1"/>
          </p:cNvSpPr>
          <p:nvPr>
            <p:ph type="ctrTitle"/>
          </p:nvPr>
        </p:nvSpPr>
        <p:spPr>
          <a:xfrm>
            <a:off x="888827" y="1008323"/>
            <a:ext cx="10585176" cy="5544616"/>
          </a:xfrm>
        </p:spPr>
        <p:txBody>
          <a:bodyPr/>
          <a:lstStyle/>
          <a:p>
            <a:r>
              <a:rPr lang="da-DK" sz="4000" dirty="0"/>
              <a:t>Skader i munden</a:t>
            </a:r>
            <a:br>
              <a:rPr lang="da-DK" sz="4400" dirty="0"/>
            </a:br>
            <a:br>
              <a:rPr lang="da-DK" sz="4400" dirty="0"/>
            </a:br>
            <a:r>
              <a:rPr lang="da-DK" sz="2800" dirty="0"/>
              <a:t>Rygning</a:t>
            </a:r>
            <a:br>
              <a:rPr lang="da-DK" sz="2800" dirty="0"/>
            </a:br>
            <a:br>
              <a:rPr lang="da-DK" sz="2800" dirty="0"/>
            </a:br>
            <a:r>
              <a:rPr lang="da-DK" sz="2800" b="0" dirty="0"/>
              <a:t>Misfarver tænderne og øger risikoen for paradentose og kræft i mundhulen</a:t>
            </a:r>
            <a:br>
              <a:rPr lang="da-DK" sz="2800" dirty="0"/>
            </a:br>
            <a:br>
              <a:rPr lang="da-DK" sz="2800" dirty="0"/>
            </a:br>
            <a:r>
              <a:rPr lang="da-DK" sz="2800" dirty="0"/>
              <a:t>E-cigaretter og Puff Bars</a:t>
            </a:r>
            <a:br>
              <a:rPr lang="da-DK" sz="2800" dirty="0"/>
            </a:br>
            <a:br>
              <a:rPr lang="da-DK" sz="2800" b="0" dirty="0"/>
            </a:br>
            <a:r>
              <a:rPr lang="da-DK" sz="2800" b="0" dirty="0"/>
              <a:t>Sår i mundhulen – paradentose – tandfraktur - tab af tænder – forandringer der kan føre til kræft</a:t>
            </a:r>
            <a:br>
              <a:rPr lang="da-DK" sz="2800" dirty="0"/>
            </a:br>
            <a:br>
              <a:rPr lang="da-DK" sz="2800" dirty="0"/>
            </a:br>
            <a:r>
              <a:rPr lang="da-DK" sz="2800" b="0" dirty="0"/>
              <a:t>- Men langtidsstudier mangler stadig</a:t>
            </a:r>
          </a:p>
        </p:txBody>
      </p:sp>
    </p:spTree>
    <p:extLst>
      <p:ext uri="{BB962C8B-B14F-4D97-AF65-F5344CB8AC3E}">
        <p14:creationId xmlns:p14="http://schemas.microsoft.com/office/powerpoint/2010/main" val="4107329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sz="5954" dirty="0"/>
              <a:t>Min baggrund</a:t>
            </a:r>
          </a:p>
        </p:txBody>
      </p:sp>
      <p:sp>
        <p:nvSpPr>
          <p:cNvPr id="4" name="Rektangel 3"/>
          <p:cNvSpPr/>
          <p:nvPr/>
        </p:nvSpPr>
        <p:spPr>
          <a:xfrm>
            <a:off x="6586094" y="3577029"/>
            <a:ext cx="284052" cy="431657"/>
          </a:xfrm>
          <a:prstGeom prst="rect">
            <a:avLst/>
          </a:prstGeom>
        </p:spPr>
        <p:txBody>
          <a:bodyPr wrap="none">
            <a:spAutoFit/>
          </a:bodyPr>
          <a:lstStyle/>
          <a:p>
            <a:r>
              <a:rPr lang="da-DK" sz="2205" dirty="0"/>
              <a:t> </a:t>
            </a:r>
          </a:p>
        </p:txBody>
      </p:sp>
      <p:sp>
        <p:nvSpPr>
          <p:cNvPr id="3" name="Tekstfelt 2">
            <a:extLst>
              <a:ext uri="{FF2B5EF4-FFF2-40B4-BE49-F238E27FC236}">
                <a16:creationId xmlns:a16="http://schemas.microsoft.com/office/drawing/2014/main" id="{5851C602-BB97-48EF-47A2-B55148A262D4}"/>
              </a:ext>
            </a:extLst>
          </p:cNvPr>
          <p:cNvSpPr txBox="1"/>
          <p:nvPr/>
        </p:nvSpPr>
        <p:spPr>
          <a:xfrm>
            <a:off x="640960" y="1763722"/>
            <a:ext cx="8514376" cy="2353208"/>
          </a:xfrm>
          <a:prstGeom prst="rect">
            <a:avLst/>
          </a:prstGeom>
          <a:noFill/>
        </p:spPr>
        <p:txBody>
          <a:bodyPr wrap="square" rtlCol="0">
            <a:spAutoFit/>
          </a:bodyPr>
          <a:lstStyle/>
          <a:p>
            <a:pPr marL="252032" indent="-252032">
              <a:spcBef>
                <a:spcPts val="1103"/>
              </a:spcBef>
              <a:buClr>
                <a:schemeClr val="tx1"/>
              </a:buClr>
              <a:buFont typeface="Arial" panose="020B0604020202020204" pitchFamily="34" charset="0"/>
              <a:buChar char="•"/>
            </a:pPr>
            <a:r>
              <a:rPr lang="da-DK" sz="2205" dirty="0">
                <a:solidFill>
                  <a:schemeClr val="tx2"/>
                </a:solidFill>
              </a:rPr>
              <a:t>Arbejder med tobaks- og nikotinforebyggelse.</a:t>
            </a:r>
          </a:p>
          <a:p>
            <a:pPr marL="252032" indent="-252032">
              <a:spcBef>
                <a:spcPts val="1103"/>
              </a:spcBef>
              <a:buClr>
                <a:schemeClr val="tx1"/>
              </a:buClr>
              <a:buFont typeface="Arial" panose="020B0604020202020204" pitchFamily="34" charset="0"/>
              <a:buChar char="•"/>
            </a:pPr>
            <a:endParaRPr lang="da-DK" sz="2205" dirty="0">
              <a:solidFill>
                <a:schemeClr val="tx2"/>
              </a:solidFill>
            </a:endParaRPr>
          </a:p>
          <a:p>
            <a:pPr marL="252032" indent="-252032">
              <a:spcBef>
                <a:spcPts val="1103"/>
              </a:spcBef>
              <a:buClr>
                <a:schemeClr val="tx1"/>
              </a:buClr>
              <a:buFont typeface="Arial" panose="020B0604020202020204" pitchFamily="34" charset="0"/>
              <a:buChar char="•"/>
            </a:pPr>
            <a:r>
              <a:rPr lang="da-DK" sz="2205" dirty="0">
                <a:solidFill>
                  <a:schemeClr val="tx2"/>
                </a:solidFill>
              </a:rPr>
              <a:t>Uddanner frivillige sundhedsformidlere.</a:t>
            </a:r>
          </a:p>
          <a:p>
            <a:pPr marL="252032" indent="-252032">
              <a:spcBef>
                <a:spcPts val="1103"/>
              </a:spcBef>
              <a:buClr>
                <a:schemeClr val="tx1"/>
              </a:buClr>
              <a:buFont typeface="Arial" panose="020B0604020202020204" pitchFamily="34" charset="0"/>
              <a:buChar char="•"/>
            </a:pPr>
            <a:endParaRPr lang="da-DK" sz="2205" dirty="0">
              <a:solidFill>
                <a:schemeClr val="tx2"/>
              </a:solidFill>
            </a:endParaRPr>
          </a:p>
          <a:p>
            <a:pPr marL="252032" indent="-252032">
              <a:spcBef>
                <a:spcPts val="1103"/>
              </a:spcBef>
              <a:buClr>
                <a:schemeClr val="tx1"/>
              </a:buClr>
              <a:buFont typeface="Arial" panose="020B0604020202020204" pitchFamily="34" charset="0"/>
              <a:buChar char="•"/>
            </a:pPr>
            <a:r>
              <a:rPr lang="da-DK" sz="2205" dirty="0">
                <a:solidFill>
                  <a:schemeClr val="tx2"/>
                </a:solidFill>
              </a:rPr>
              <a:t>Oplægsholder til forældremøder.</a:t>
            </a:r>
          </a:p>
        </p:txBody>
      </p:sp>
      <p:pic>
        <p:nvPicPr>
          <p:cNvPr id="6" name="Billede 5">
            <a:extLst>
              <a:ext uri="{FF2B5EF4-FFF2-40B4-BE49-F238E27FC236}">
                <a16:creationId xmlns:a16="http://schemas.microsoft.com/office/drawing/2014/main" id="{27E6996D-C961-6564-FA94-F0F28E3470F0}"/>
              </a:ext>
            </a:extLst>
          </p:cNvPr>
          <p:cNvPicPr>
            <a:picLocks noChangeAspect="1"/>
          </p:cNvPicPr>
          <p:nvPr/>
        </p:nvPicPr>
        <p:blipFill>
          <a:blip r:embed="rId3"/>
          <a:stretch>
            <a:fillRect/>
          </a:stretch>
        </p:blipFill>
        <p:spPr>
          <a:xfrm>
            <a:off x="7395714" y="2195977"/>
            <a:ext cx="4822697" cy="4578010"/>
          </a:xfrm>
          <a:prstGeom prst="rect">
            <a:avLst/>
          </a:prstGeom>
        </p:spPr>
      </p:pic>
    </p:spTree>
    <p:extLst>
      <p:ext uri="{BB962C8B-B14F-4D97-AF65-F5344CB8AC3E}">
        <p14:creationId xmlns:p14="http://schemas.microsoft.com/office/powerpoint/2010/main" val="4071092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62827" y="4599020"/>
            <a:ext cx="4823977" cy="3218267"/>
          </a:xfrm>
        </p:spPr>
        <p:txBody>
          <a:bodyPr/>
          <a:lstStyle/>
          <a:p>
            <a:br>
              <a:rPr lang="da-DK" sz="2800" dirty="0"/>
            </a:br>
            <a:br>
              <a:rPr lang="da-DK" sz="2800" dirty="0"/>
            </a:br>
            <a:r>
              <a:rPr lang="da-DK" sz="2800" b="0" dirty="0"/>
              <a:t>Ætsning af slimhinden</a:t>
            </a:r>
            <a:r>
              <a:rPr lang="da-DK" sz="2800" b="0" dirty="0">
                <a:solidFill>
                  <a:srgbClr val="080808">
                    <a:lumMod val="65000"/>
                    <a:lumOff val="35000"/>
                  </a:srgbClr>
                </a:solidFill>
                <a:cs typeface="+mn-cs"/>
              </a:rPr>
              <a:t> →</a:t>
            </a:r>
            <a:r>
              <a:rPr lang="da-DK" sz="2800" b="0" dirty="0"/>
              <a:t> </a:t>
            </a:r>
            <a:br>
              <a:rPr lang="da-DK" sz="2800" b="0" dirty="0"/>
            </a:br>
            <a:br>
              <a:rPr lang="da-DK" sz="2800" b="0" dirty="0"/>
            </a:br>
            <a:r>
              <a:rPr lang="da-DK" sz="2800" b="0" dirty="0"/>
              <a:t>Hvidlig rynket forandring på slimhinden</a:t>
            </a:r>
            <a:br>
              <a:rPr lang="da-DK" sz="2800" b="0" dirty="0"/>
            </a:br>
            <a:br>
              <a:rPr lang="da-DK" sz="2800" b="0" dirty="0"/>
            </a:br>
            <a:br>
              <a:rPr lang="da-DK" sz="2800" b="0" dirty="0"/>
            </a:br>
            <a:br>
              <a:rPr lang="da-DK" sz="2800" b="0" dirty="0"/>
            </a:br>
            <a:endParaRPr lang="da-DK" sz="2800" b="0" dirty="0"/>
          </a:p>
        </p:txBody>
      </p:sp>
      <p:pic>
        <p:nvPicPr>
          <p:cNvPr id="5" name="Billede 4">
            <a:extLst>
              <a:ext uri="{FF2B5EF4-FFF2-40B4-BE49-F238E27FC236}">
                <a16:creationId xmlns:a16="http://schemas.microsoft.com/office/drawing/2014/main" id="{D06AC513-8094-4D78-A208-C990FBE8CBAD}"/>
              </a:ext>
            </a:extLst>
          </p:cNvPr>
          <p:cNvPicPr>
            <a:picLocks noChangeAspect="1"/>
          </p:cNvPicPr>
          <p:nvPr/>
        </p:nvPicPr>
        <p:blipFill>
          <a:blip r:embed="rId3"/>
          <a:stretch>
            <a:fillRect/>
          </a:stretch>
        </p:blipFill>
        <p:spPr>
          <a:xfrm>
            <a:off x="5480753" y="1353109"/>
            <a:ext cx="3885244" cy="2891663"/>
          </a:xfrm>
          <a:prstGeom prst="rect">
            <a:avLst/>
          </a:prstGeom>
        </p:spPr>
      </p:pic>
      <p:pic>
        <p:nvPicPr>
          <p:cNvPr id="6" name="Billede 5">
            <a:extLst>
              <a:ext uri="{FF2B5EF4-FFF2-40B4-BE49-F238E27FC236}">
                <a16:creationId xmlns:a16="http://schemas.microsoft.com/office/drawing/2014/main" id="{B121A719-24F6-4772-BFF9-28C203ED5D4A}"/>
              </a:ext>
            </a:extLst>
          </p:cNvPr>
          <p:cNvPicPr>
            <a:picLocks noChangeAspect="1"/>
          </p:cNvPicPr>
          <p:nvPr/>
        </p:nvPicPr>
        <p:blipFill>
          <a:blip r:embed="rId4"/>
          <a:stretch>
            <a:fillRect/>
          </a:stretch>
        </p:blipFill>
        <p:spPr>
          <a:xfrm>
            <a:off x="5562545" y="4328931"/>
            <a:ext cx="3761903" cy="2891663"/>
          </a:xfrm>
          <a:prstGeom prst="rect">
            <a:avLst/>
          </a:prstGeom>
        </p:spPr>
      </p:pic>
      <p:pic>
        <p:nvPicPr>
          <p:cNvPr id="7" name="Billede 6">
            <a:extLst>
              <a:ext uri="{FF2B5EF4-FFF2-40B4-BE49-F238E27FC236}">
                <a16:creationId xmlns:a16="http://schemas.microsoft.com/office/drawing/2014/main" id="{59005607-D631-4A15-A341-208D53311983}"/>
              </a:ext>
            </a:extLst>
          </p:cNvPr>
          <p:cNvPicPr>
            <a:picLocks noChangeAspect="1"/>
          </p:cNvPicPr>
          <p:nvPr/>
        </p:nvPicPr>
        <p:blipFill>
          <a:blip r:embed="rId5"/>
          <a:stretch>
            <a:fillRect/>
          </a:stretch>
        </p:blipFill>
        <p:spPr>
          <a:xfrm>
            <a:off x="9371709" y="1452202"/>
            <a:ext cx="3906162" cy="2606341"/>
          </a:xfrm>
          <a:prstGeom prst="rect">
            <a:avLst/>
          </a:prstGeom>
        </p:spPr>
      </p:pic>
      <p:pic>
        <p:nvPicPr>
          <p:cNvPr id="9" name="Billede 8">
            <a:extLst>
              <a:ext uri="{FF2B5EF4-FFF2-40B4-BE49-F238E27FC236}">
                <a16:creationId xmlns:a16="http://schemas.microsoft.com/office/drawing/2014/main" id="{CA4509C1-4E6C-4E5C-8838-AD87762473F0}"/>
              </a:ext>
            </a:extLst>
          </p:cNvPr>
          <p:cNvPicPr>
            <a:picLocks noChangeAspect="1"/>
          </p:cNvPicPr>
          <p:nvPr/>
        </p:nvPicPr>
        <p:blipFill rotWithShape="1">
          <a:blip r:embed="rId6"/>
          <a:srcRect l="11710" t="26410" b="24397"/>
          <a:stretch/>
        </p:blipFill>
        <p:spPr>
          <a:xfrm>
            <a:off x="9449214" y="4394211"/>
            <a:ext cx="3751151" cy="27918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ktangel 10">
            <a:extLst>
              <a:ext uri="{FF2B5EF4-FFF2-40B4-BE49-F238E27FC236}">
                <a16:creationId xmlns:a16="http://schemas.microsoft.com/office/drawing/2014/main" id="{D45E0441-7FA9-4B3C-A53B-43A89B5DE339}"/>
              </a:ext>
            </a:extLst>
          </p:cNvPr>
          <p:cNvSpPr/>
          <p:nvPr/>
        </p:nvSpPr>
        <p:spPr>
          <a:xfrm>
            <a:off x="762827" y="928982"/>
            <a:ext cx="4456669" cy="523220"/>
          </a:xfrm>
          <a:prstGeom prst="rect">
            <a:avLst/>
          </a:prstGeom>
        </p:spPr>
        <p:txBody>
          <a:bodyPr wrap="none">
            <a:spAutoFit/>
          </a:bodyPr>
          <a:lstStyle/>
          <a:p>
            <a:r>
              <a:rPr lang="da-DK" sz="2800" b="1" dirty="0">
                <a:solidFill>
                  <a:srgbClr val="080808">
                    <a:lumMod val="65000"/>
                    <a:lumOff val="35000"/>
                  </a:srgbClr>
                </a:solidFill>
                <a:latin typeface="Verdana" panose="020B0604030504040204" pitchFamily="34" charset="0"/>
                <a:ea typeface="Verdana" panose="020B0604030504040204" pitchFamily="34" charset="0"/>
              </a:rPr>
              <a:t>Nikotinposer og snus</a:t>
            </a:r>
            <a:endParaRPr lang="da-DK" dirty="0"/>
          </a:p>
        </p:txBody>
      </p:sp>
      <p:sp>
        <p:nvSpPr>
          <p:cNvPr id="3" name="Rektangel 2">
            <a:extLst>
              <a:ext uri="{FF2B5EF4-FFF2-40B4-BE49-F238E27FC236}">
                <a16:creationId xmlns:a16="http://schemas.microsoft.com/office/drawing/2014/main" id="{4068332E-3B96-428E-96B0-5FE98037D140}"/>
              </a:ext>
            </a:extLst>
          </p:cNvPr>
          <p:cNvSpPr/>
          <p:nvPr/>
        </p:nvSpPr>
        <p:spPr>
          <a:xfrm>
            <a:off x="762827" y="2439022"/>
            <a:ext cx="3571812" cy="523220"/>
          </a:xfrm>
          <a:prstGeom prst="rect">
            <a:avLst/>
          </a:prstGeom>
        </p:spPr>
        <p:txBody>
          <a:bodyPr wrap="none">
            <a:spAutoFit/>
          </a:bodyPr>
          <a:lstStyle/>
          <a:p>
            <a:r>
              <a:rPr lang="da-DK" sz="2800" dirty="0">
                <a:solidFill>
                  <a:srgbClr val="080808">
                    <a:lumMod val="65000"/>
                    <a:lumOff val="35000"/>
                  </a:srgbClr>
                </a:solidFill>
                <a:latin typeface="Verdana" panose="020B0604030504040204" pitchFamily="34" charset="0"/>
                <a:ea typeface="Verdana" panose="020B0604030504040204" pitchFamily="34" charset="0"/>
              </a:rPr>
              <a:t>Sund slimhinde →</a:t>
            </a:r>
            <a:endParaRPr lang="da-DK" dirty="0"/>
          </a:p>
        </p:txBody>
      </p:sp>
    </p:spTree>
    <p:extLst>
      <p:ext uri="{BB962C8B-B14F-4D97-AF65-F5344CB8AC3E}">
        <p14:creationId xmlns:p14="http://schemas.microsoft.com/office/powerpoint/2010/main" val="3680905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6638984-0C75-47F7-A88E-BE0938E65495}"/>
              </a:ext>
            </a:extLst>
          </p:cNvPr>
          <p:cNvPicPr>
            <a:picLocks noChangeAspect="1"/>
          </p:cNvPicPr>
          <p:nvPr/>
        </p:nvPicPr>
        <p:blipFill>
          <a:blip r:embed="rId3"/>
          <a:stretch>
            <a:fillRect/>
          </a:stretch>
        </p:blipFill>
        <p:spPr>
          <a:xfrm>
            <a:off x="7978401" y="3915852"/>
            <a:ext cx="4548461" cy="3475308"/>
          </a:xfrm>
          <a:prstGeom prst="rect">
            <a:avLst/>
          </a:prstGeom>
        </p:spPr>
      </p:pic>
      <p:pic>
        <p:nvPicPr>
          <p:cNvPr id="11" name="Billede 10">
            <a:extLst>
              <a:ext uri="{FF2B5EF4-FFF2-40B4-BE49-F238E27FC236}">
                <a16:creationId xmlns:a16="http://schemas.microsoft.com/office/drawing/2014/main" id="{EFD464ED-90F6-4B44-864E-AE3F0C547364}"/>
              </a:ext>
            </a:extLst>
          </p:cNvPr>
          <p:cNvPicPr>
            <a:picLocks noChangeAspect="1"/>
          </p:cNvPicPr>
          <p:nvPr/>
        </p:nvPicPr>
        <p:blipFill rotWithShape="1">
          <a:blip r:embed="rId4"/>
          <a:srcRect r="20763"/>
          <a:stretch/>
        </p:blipFill>
        <p:spPr>
          <a:xfrm>
            <a:off x="8593682" y="499152"/>
            <a:ext cx="3317898" cy="31462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ktangel 11">
            <a:extLst>
              <a:ext uri="{FF2B5EF4-FFF2-40B4-BE49-F238E27FC236}">
                <a16:creationId xmlns:a16="http://schemas.microsoft.com/office/drawing/2014/main" id="{8BDF364F-1A2A-43FD-A907-123C10AA7387}"/>
              </a:ext>
            </a:extLst>
          </p:cNvPr>
          <p:cNvSpPr/>
          <p:nvPr/>
        </p:nvSpPr>
        <p:spPr>
          <a:xfrm>
            <a:off x="744811" y="1836415"/>
            <a:ext cx="6721475" cy="4832092"/>
          </a:xfrm>
          <a:prstGeom prst="rect">
            <a:avLst/>
          </a:prstGeom>
        </p:spPr>
        <p:txBody>
          <a:bodyPr>
            <a:spAutoFit/>
          </a:bodyPr>
          <a:lstStyle/>
          <a:p>
            <a:r>
              <a:rPr lang="da-DK" sz="2800" dirty="0">
                <a:solidFill>
                  <a:srgbClr val="080808">
                    <a:lumMod val="65000"/>
                    <a:lumOff val="35000"/>
                  </a:srgbClr>
                </a:solidFill>
                <a:latin typeface="Verdana" panose="020B0604030504040204" pitchFamily="34" charset="0"/>
                <a:ea typeface="Verdana" panose="020B0604030504040204" pitchFamily="34" charset="0"/>
              </a:rPr>
              <a:t>Tilbagetrækning af tandkødet</a:t>
            </a:r>
            <a:br>
              <a:rPr lang="da-DK" sz="2800" dirty="0">
                <a:solidFill>
                  <a:srgbClr val="080808">
                    <a:lumMod val="65000"/>
                    <a:lumOff val="35000"/>
                  </a:srgbClr>
                </a:solidFill>
                <a:latin typeface="Verdana" panose="020B0604030504040204" pitchFamily="34" charset="0"/>
                <a:ea typeface="Verdana" panose="020B0604030504040204" pitchFamily="34" charset="0"/>
              </a:rPr>
            </a:br>
            <a:r>
              <a:rPr lang="da-DK" sz="2800" dirty="0">
                <a:solidFill>
                  <a:srgbClr val="080808">
                    <a:lumMod val="65000"/>
                    <a:lumOff val="35000"/>
                  </a:srgbClr>
                </a:solidFill>
                <a:latin typeface="Verdana" panose="020B0604030504040204" pitchFamily="34" charset="0"/>
                <a:ea typeface="Verdana" panose="020B0604030504040204" pitchFamily="34" charset="0"/>
              </a:rPr>
              <a:t>Blottet tandrod </a:t>
            </a:r>
          </a:p>
          <a:p>
            <a:r>
              <a:rPr lang="da-DK" sz="2800" dirty="0">
                <a:solidFill>
                  <a:srgbClr val="080808">
                    <a:lumMod val="65000"/>
                    <a:lumOff val="35000"/>
                  </a:srgbClr>
                </a:solidFill>
                <a:latin typeface="Verdana" panose="020B0604030504040204" pitchFamily="34" charset="0"/>
                <a:ea typeface="Verdana" panose="020B0604030504040204" pitchFamily="34" charset="0"/>
              </a:rPr>
              <a:t>→ ubehag i form af isninger, følsomhed overfor kulde, varme, sødt og syrligt</a:t>
            </a:r>
            <a:br>
              <a:rPr lang="da-DK" sz="2800" dirty="0">
                <a:solidFill>
                  <a:srgbClr val="080808">
                    <a:lumMod val="65000"/>
                    <a:lumOff val="35000"/>
                  </a:srgbClr>
                </a:solidFill>
                <a:latin typeface="Verdana" panose="020B0604030504040204" pitchFamily="34" charset="0"/>
                <a:ea typeface="Verdana" panose="020B0604030504040204" pitchFamily="34" charset="0"/>
              </a:rPr>
            </a:br>
            <a:br>
              <a:rPr lang="da-DK" sz="2800" dirty="0">
                <a:solidFill>
                  <a:srgbClr val="080808">
                    <a:lumMod val="65000"/>
                    <a:lumOff val="35000"/>
                  </a:srgbClr>
                </a:solidFill>
                <a:latin typeface="Verdana" panose="020B0604030504040204" pitchFamily="34" charset="0"/>
                <a:ea typeface="Verdana" panose="020B0604030504040204" pitchFamily="34" charset="0"/>
              </a:rPr>
            </a:br>
            <a:r>
              <a:rPr lang="da-DK" sz="2800" dirty="0">
                <a:solidFill>
                  <a:srgbClr val="080808">
                    <a:lumMod val="65000"/>
                    <a:lumOff val="35000"/>
                  </a:srgbClr>
                </a:solidFill>
                <a:latin typeface="Verdana" panose="020B0604030504040204" pitchFamily="34" charset="0"/>
                <a:ea typeface="Verdana" panose="020B0604030504040204" pitchFamily="34" charset="0"/>
              </a:rPr>
              <a:t>Blodkarrene i tandkødet trækker sig sammen </a:t>
            </a:r>
            <a:br>
              <a:rPr lang="da-DK" sz="2800" dirty="0">
                <a:solidFill>
                  <a:srgbClr val="080808">
                    <a:lumMod val="65000"/>
                    <a:lumOff val="35000"/>
                  </a:srgbClr>
                </a:solidFill>
                <a:latin typeface="Verdana" panose="020B0604030504040204" pitchFamily="34" charset="0"/>
                <a:ea typeface="Verdana" panose="020B0604030504040204" pitchFamily="34" charset="0"/>
              </a:rPr>
            </a:br>
            <a:r>
              <a:rPr lang="da-DK" sz="2800" dirty="0">
                <a:solidFill>
                  <a:srgbClr val="080808">
                    <a:lumMod val="65000"/>
                    <a:lumOff val="35000"/>
                  </a:srgbClr>
                </a:solidFill>
                <a:latin typeface="Verdana" panose="020B0604030504040204" pitchFamily="34" charset="0"/>
                <a:ea typeface="Verdana" panose="020B0604030504040204" pitchFamily="34" charset="0"/>
              </a:rPr>
              <a:t>→ øget risiko for infektioner</a:t>
            </a:r>
            <a:br>
              <a:rPr lang="da-DK" sz="2800" dirty="0">
                <a:solidFill>
                  <a:srgbClr val="080808">
                    <a:lumMod val="65000"/>
                    <a:lumOff val="35000"/>
                  </a:srgbClr>
                </a:solidFill>
                <a:latin typeface="Verdana" panose="020B0604030504040204" pitchFamily="34" charset="0"/>
                <a:ea typeface="Verdana" panose="020B0604030504040204" pitchFamily="34" charset="0"/>
              </a:rPr>
            </a:br>
            <a:br>
              <a:rPr lang="da-DK" sz="2800" dirty="0">
                <a:solidFill>
                  <a:srgbClr val="080808">
                    <a:lumMod val="65000"/>
                    <a:lumOff val="35000"/>
                  </a:srgbClr>
                </a:solidFill>
                <a:latin typeface="Verdana" panose="020B0604030504040204" pitchFamily="34" charset="0"/>
                <a:ea typeface="Verdana" panose="020B0604030504040204" pitchFamily="34" charset="0"/>
              </a:rPr>
            </a:br>
            <a:r>
              <a:rPr lang="da-DK" sz="2800" dirty="0">
                <a:solidFill>
                  <a:srgbClr val="080808">
                    <a:lumMod val="65000"/>
                    <a:lumOff val="35000"/>
                  </a:srgbClr>
                </a:solidFill>
                <a:latin typeface="Verdana" panose="020B0604030504040204" pitchFamily="34" charset="0"/>
                <a:ea typeface="Verdana" panose="020B0604030504040204" pitchFamily="34" charset="0"/>
              </a:rPr>
              <a:t>Varig skade</a:t>
            </a:r>
            <a:endParaRPr lang="da-DK" dirty="0"/>
          </a:p>
        </p:txBody>
      </p:sp>
    </p:spTree>
    <p:extLst>
      <p:ext uri="{BB962C8B-B14F-4D97-AF65-F5344CB8AC3E}">
        <p14:creationId xmlns:p14="http://schemas.microsoft.com/office/powerpoint/2010/main" val="845636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4578EA-E52D-451E-9107-8D22F4EDD4B6}"/>
              </a:ext>
            </a:extLst>
          </p:cNvPr>
          <p:cNvSpPr>
            <a:spLocks noGrp="1"/>
          </p:cNvSpPr>
          <p:nvPr>
            <p:ph type="ctrTitle"/>
          </p:nvPr>
        </p:nvSpPr>
        <p:spPr>
          <a:xfrm>
            <a:off x="816819" y="1063339"/>
            <a:ext cx="10080000" cy="6322193"/>
          </a:xfrm>
        </p:spPr>
        <p:txBody>
          <a:bodyPr/>
          <a:lstStyle/>
          <a:p>
            <a:br>
              <a:rPr lang="da-DK" sz="4000" dirty="0"/>
            </a:br>
            <a:br>
              <a:rPr lang="da-DK" sz="4000" dirty="0"/>
            </a:br>
            <a:r>
              <a:rPr lang="da-DK" sz="2400" b="0" dirty="0"/>
              <a:t>Bliver inspireret af andre unge til at starte</a:t>
            </a:r>
            <a:br>
              <a:rPr lang="da-DK" sz="2400" b="0" dirty="0"/>
            </a:br>
            <a:br>
              <a:rPr lang="da-DK" sz="2400" b="0" dirty="0"/>
            </a:br>
            <a:r>
              <a:rPr lang="da-DK" sz="2400" b="0" dirty="0"/>
              <a:t>Gør det i selskab med andre – Sociale fællesskaber</a:t>
            </a:r>
            <a:r>
              <a:rPr lang="da-DK" altLang="da-DK" sz="2400" b="0" dirty="0"/>
              <a:t> </a:t>
            </a:r>
            <a:br>
              <a:rPr lang="da-DK" sz="2400" b="0" dirty="0"/>
            </a:br>
            <a:br>
              <a:rPr lang="da-DK" sz="2400" b="0" dirty="0"/>
            </a:br>
            <a:r>
              <a:rPr lang="da-DK" sz="2400" b="0" dirty="0"/>
              <a:t>Gør det kun weekenderne – Kun til fester</a:t>
            </a:r>
            <a:br>
              <a:rPr lang="da-DK" sz="2400" b="0" dirty="0"/>
            </a:br>
            <a:br>
              <a:rPr lang="da-DK" sz="2400" b="0" dirty="0"/>
            </a:br>
            <a:r>
              <a:rPr lang="da-DK" sz="2400" b="0" dirty="0"/>
              <a:t>Selvmedicinering – Slapper mere af – Bedre koncentration</a:t>
            </a:r>
            <a:br>
              <a:rPr lang="da-DK" sz="2400" b="0" dirty="0"/>
            </a:br>
            <a:br>
              <a:rPr lang="da-DK" sz="2400" b="0" dirty="0"/>
            </a:br>
            <a:r>
              <a:rPr lang="da-DK" sz="2400" b="0" dirty="0"/>
              <a:t>Jeg er ikke afhængig! - køber det ikke selv - tager det kun når jeg får det af andre </a:t>
            </a:r>
            <a:br>
              <a:rPr lang="da-DK" sz="2400" b="0" dirty="0"/>
            </a:br>
            <a:br>
              <a:rPr lang="da-DK" sz="2400" b="0" dirty="0"/>
            </a:br>
            <a:r>
              <a:rPr lang="da-DK" sz="2400" b="0" dirty="0"/>
              <a:t>Mange vil gerne stoppe – men det er svært</a:t>
            </a:r>
            <a:br>
              <a:rPr lang="da-DK" sz="2400" b="0" dirty="0"/>
            </a:br>
            <a:br>
              <a:rPr lang="da-DK" sz="2400" b="0" dirty="0"/>
            </a:br>
            <a:r>
              <a:rPr lang="da-DK" sz="2400" b="0" dirty="0"/>
              <a:t>Stoppet i en periode, men er så begyndt igen</a:t>
            </a:r>
            <a:br>
              <a:rPr lang="da-DK" sz="2400" b="0" dirty="0"/>
            </a:br>
            <a:br>
              <a:rPr lang="da-DK" sz="2400" b="0" dirty="0"/>
            </a:br>
            <a:r>
              <a:rPr lang="da-DK" sz="2400" b="0" dirty="0"/>
              <a:t>Fremtidig planer om stop fx. efter eksamen eller ferie</a:t>
            </a:r>
            <a:br>
              <a:rPr lang="da-DK" sz="2400" b="0" dirty="0"/>
            </a:br>
            <a:br>
              <a:rPr lang="da-DK" sz="2400" b="0" dirty="0"/>
            </a:br>
            <a:r>
              <a:rPr lang="da-DK" sz="2400" b="0" dirty="0"/>
              <a:t>Forældre kan være uvidende om forbrug og omfanget</a:t>
            </a:r>
          </a:p>
        </p:txBody>
      </p:sp>
      <p:sp>
        <p:nvSpPr>
          <p:cNvPr id="5" name="Rektangel 4">
            <a:extLst>
              <a:ext uri="{FF2B5EF4-FFF2-40B4-BE49-F238E27FC236}">
                <a16:creationId xmlns:a16="http://schemas.microsoft.com/office/drawing/2014/main" id="{65447EA7-D0AA-46C6-8192-A025FE87E9AE}"/>
              </a:ext>
            </a:extLst>
          </p:cNvPr>
          <p:cNvSpPr/>
          <p:nvPr/>
        </p:nvSpPr>
        <p:spPr>
          <a:xfrm>
            <a:off x="697200" y="684287"/>
            <a:ext cx="9409409" cy="707886"/>
          </a:xfrm>
          <a:prstGeom prst="rect">
            <a:avLst/>
          </a:prstGeom>
        </p:spPr>
        <p:txBody>
          <a:bodyPr wrap="square">
            <a:spAutoFit/>
          </a:bodyPr>
          <a:lstStyle/>
          <a:p>
            <a:r>
              <a:rPr lang="da-DK" sz="4000" b="1" dirty="0">
                <a:solidFill>
                  <a:srgbClr val="080808">
                    <a:lumMod val="65000"/>
                    <a:lumOff val="35000"/>
                  </a:srgbClr>
                </a:solidFill>
                <a:latin typeface="Verdana" panose="020B0604030504040204" pitchFamily="34" charset="0"/>
                <a:ea typeface="Verdana" panose="020B0604030504040204" pitchFamily="34" charset="0"/>
              </a:rPr>
              <a:t>Hvad hører vi </a:t>
            </a:r>
            <a:endParaRPr lang="da-DK" dirty="0"/>
          </a:p>
        </p:txBody>
      </p:sp>
    </p:spTree>
    <p:extLst>
      <p:ext uri="{BB962C8B-B14F-4D97-AF65-F5344CB8AC3E}">
        <p14:creationId xmlns:p14="http://schemas.microsoft.com/office/powerpoint/2010/main" val="172160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16819" y="1044327"/>
            <a:ext cx="10080000" cy="8928992"/>
          </a:xfrm>
        </p:spPr>
        <p:txBody>
          <a:bodyPr/>
          <a:lstStyle/>
          <a:p>
            <a:r>
              <a:rPr lang="da-DK" sz="4000" dirty="0"/>
              <a:t>Hvad gør vi</a:t>
            </a:r>
            <a:br>
              <a:rPr lang="da-DK" dirty="0"/>
            </a:br>
            <a:br>
              <a:rPr lang="da-DK" dirty="0"/>
            </a:br>
            <a:r>
              <a:rPr lang="da-DK" sz="2800" b="0" dirty="0"/>
              <a:t>Tidlig forebyggende indsats</a:t>
            </a:r>
            <a:br>
              <a:rPr lang="da-DK" sz="2800" b="0" dirty="0"/>
            </a:br>
            <a:br>
              <a:rPr lang="da-DK" sz="2800" b="0" dirty="0"/>
            </a:br>
            <a:r>
              <a:rPr lang="da-DK" sz="2800" b="0" dirty="0"/>
              <a:t>Undervisning af skoleklasser</a:t>
            </a:r>
            <a:br>
              <a:rPr lang="da-DK" sz="2800" b="0" dirty="0"/>
            </a:br>
            <a:br>
              <a:rPr lang="da-DK" sz="2800" b="0" dirty="0"/>
            </a:br>
            <a:r>
              <a:rPr lang="da-DK" sz="2800" b="0" dirty="0"/>
              <a:t>Informer om tobaks og nikotinprodukters skadevirkninger i mundhulen</a:t>
            </a:r>
            <a:br>
              <a:rPr lang="da-DK" sz="2800" b="0" dirty="0"/>
            </a:br>
            <a:br>
              <a:rPr lang="da-DK" sz="2800" b="0" dirty="0"/>
            </a:br>
            <a:r>
              <a:rPr lang="da-DK" sz="2800" b="0" dirty="0"/>
              <a:t>Rådgiver og motiverer til stop</a:t>
            </a:r>
            <a:br>
              <a:rPr lang="da-DK" sz="2800" b="0" dirty="0"/>
            </a:br>
            <a:r>
              <a:rPr lang="da-DK" sz="2800" b="0" dirty="0"/>
              <a:t>Fx.</a:t>
            </a:r>
            <a:br>
              <a:rPr lang="da-DK" sz="2800" b="0" dirty="0"/>
            </a:br>
            <a:r>
              <a:rPr lang="da-DK" sz="2800" b="0" dirty="0"/>
              <a:t> - gradvis nedtrapning </a:t>
            </a:r>
            <a:br>
              <a:rPr lang="da-DK" sz="2800" b="0" dirty="0"/>
            </a:br>
            <a:r>
              <a:rPr lang="da-DK" sz="2800" b="0" dirty="0"/>
              <a:t> - ikke placerer nikotinposerne det samme sted i munden hver gang, hvis man ikke kan stoppe fuldstændig</a:t>
            </a:r>
            <a:br>
              <a:rPr lang="da-DK" sz="2400" b="0" dirty="0"/>
            </a:br>
            <a:br>
              <a:rPr lang="da-DK" sz="2400" b="0" dirty="0"/>
            </a:br>
            <a:br>
              <a:rPr lang="da-DK" sz="2400" b="0" dirty="0"/>
            </a:br>
            <a:br>
              <a:rPr lang="da-DK" sz="2400" dirty="0"/>
            </a:br>
            <a:br>
              <a:rPr lang="da-DK" dirty="0"/>
            </a:br>
            <a:br>
              <a:rPr lang="da-DK" dirty="0"/>
            </a:br>
            <a:endParaRPr lang="da-DK" dirty="0"/>
          </a:p>
        </p:txBody>
      </p:sp>
    </p:spTree>
    <p:extLst>
      <p:ext uri="{BB962C8B-B14F-4D97-AF65-F5344CB8AC3E}">
        <p14:creationId xmlns:p14="http://schemas.microsoft.com/office/powerpoint/2010/main" val="388309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4588F93-4682-4157-B2B4-95DA7A937038}"/>
              </a:ext>
            </a:extLst>
          </p:cNvPr>
          <p:cNvPicPr>
            <a:picLocks noChangeAspect="1"/>
          </p:cNvPicPr>
          <p:nvPr/>
        </p:nvPicPr>
        <p:blipFill>
          <a:blip r:embed="rId3"/>
          <a:stretch>
            <a:fillRect/>
          </a:stretch>
        </p:blipFill>
        <p:spPr>
          <a:xfrm>
            <a:off x="1032843" y="1670763"/>
            <a:ext cx="2592288" cy="35694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Billede 10"/>
          <p:cNvPicPr>
            <a:picLocks noChangeAspect="1"/>
          </p:cNvPicPr>
          <p:nvPr/>
        </p:nvPicPr>
        <p:blipFill>
          <a:blip r:embed="rId4"/>
          <a:stretch>
            <a:fillRect/>
          </a:stretch>
        </p:blipFill>
        <p:spPr>
          <a:xfrm>
            <a:off x="4201195" y="1670763"/>
            <a:ext cx="7800568" cy="34563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Rektangel 12"/>
          <p:cNvSpPr/>
          <p:nvPr/>
        </p:nvSpPr>
        <p:spPr>
          <a:xfrm>
            <a:off x="888827" y="828303"/>
            <a:ext cx="9353396" cy="523220"/>
          </a:xfrm>
          <a:prstGeom prst="rect">
            <a:avLst/>
          </a:prstGeom>
        </p:spPr>
        <p:txBody>
          <a:bodyPr wrap="square">
            <a:spAutoFit/>
          </a:bodyPr>
          <a:lstStyle/>
          <a:p>
            <a:r>
              <a:rPr lang="da-DK" sz="2800" dirty="0">
                <a:solidFill>
                  <a:srgbClr val="565A5B"/>
                </a:solidFill>
              </a:rPr>
              <a:t>Informerer om muligheder for hjælp til stop</a:t>
            </a:r>
          </a:p>
        </p:txBody>
      </p:sp>
      <p:pic>
        <p:nvPicPr>
          <p:cNvPr id="4" name="Billede 3">
            <a:extLst>
              <a:ext uri="{FF2B5EF4-FFF2-40B4-BE49-F238E27FC236}">
                <a16:creationId xmlns:a16="http://schemas.microsoft.com/office/drawing/2014/main" id="{AF97C316-87BD-453A-B153-21D07E512095}"/>
              </a:ext>
            </a:extLst>
          </p:cNvPr>
          <p:cNvPicPr>
            <a:picLocks noChangeAspect="1"/>
          </p:cNvPicPr>
          <p:nvPr/>
        </p:nvPicPr>
        <p:blipFill>
          <a:blip r:embed="rId5"/>
          <a:stretch>
            <a:fillRect/>
          </a:stretch>
        </p:blipFill>
        <p:spPr>
          <a:xfrm>
            <a:off x="8953723" y="4572719"/>
            <a:ext cx="3946639" cy="2736304"/>
          </a:xfrm>
          <a:prstGeom prst="round2DiagRect">
            <a:avLst>
              <a:gd name="adj1" fmla="val 16667"/>
              <a:gd name="adj2" fmla="val 1233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66631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p:cNvSpPr/>
          <p:nvPr/>
        </p:nvSpPr>
        <p:spPr>
          <a:xfrm>
            <a:off x="888827" y="1072481"/>
            <a:ext cx="8856984" cy="2677656"/>
          </a:xfrm>
          <a:prstGeom prst="rect">
            <a:avLst/>
          </a:prstGeom>
        </p:spPr>
        <p:txBody>
          <a:bodyPr wrap="square">
            <a:spAutoFit/>
          </a:bodyPr>
          <a:lstStyle/>
          <a:p>
            <a:r>
              <a:rPr lang="da-DK" sz="2800" dirty="0">
                <a:solidFill>
                  <a:srgbClr val="565A5B"/>
                </a:solidFill>
              </a:rPr>
              <a:t>Tilbyder opfølgende besøg på klinikken</a:t>
            </a:r>
            <a:br>
              <a:rPr lang="da-DK" sz="2800" dirty="0">
                <a:solidFill>
                  <a:srgbClr val="565A5B"/>
                </a:solidFill>
              </a:rPr>
            </a:br>
            <a:br>
              <a:rPr lang="da-DK" sz="2800" dirty="0">
                <a:solidFill>
                  <a:srgbClr val="565A5B"/>
                </a:solidFill>
              </a:rPr>
            </a:br>
            <a:r>
              <a:rPr lang="da-DK" sz="2800" dirty="0">
                <a:solidFill>
                  <a:srgbClr val="565A5B"/>
                </a:solidFill>
              </a:rPr>
              <a:t>Unge under 18 år </a:t>
            </a:r>
          </a:p>
          <a:p>
            <a:r>
              <a:rPr lang="da-DK" sz="2800" dirty="0">
                <a:solidFill>
                  <a:srgbClr val="565A5B"/>
                </a:solidFill>
              </a:rPr>
              <a:t>         Information til forældre</a:t>
            </a:r>
          </a:p>
          <a:p>
            <a:endParaRPr lang="da-DK" sz="2800" dirty="0">
              <a:solidFill>
                <a:srgbClr val="565A5B"/>
              </a:solidFill>
            </a:endParaRPr>
          </a:p>
          <a:p>
            <a:endParaRPr lang="da-DK" sz="2800" dirty="0">
              <a:solidFill>
                <a:srgbClr val="565A5B"/>
              </a:solidFill>
            </a:endParaRPr>
          </a:p>
        </p:txBody>
      </p:sp>
      <p:sp>
        <p:nvSpPr>
          <p:cNvPr id="3" name="Pil: højre 2">
            <a:extLst>
              <a:ext uri="{FF2B5EF4-FFF2-40B4-BE49-F238E27FC236}">
                <a16:creationId xmlns:a16="http://schemas.microsoft.com/office/drawing/2014/main" id="{036EF491-7C8A-44BA-A0C5-B16DF22D96DC}"/>
              </a:ext>
            </a:extLst>
          </p:cNvPr>
          <p:cNvSpPr/>
          <p:nvPr/>
        </p:nvSpPr>
        <p:spPr>
          <a:xfrm>
            <a:off x="1320875" y="2484487"/>
            <a:ext cx="57606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946640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AC923-37D0-4163-8796-E811B4E86DFB}"/>
              </a:ext>
            </a:extLst>
          </p:cNvPr>
          <p:cNvSpPr>
            <a:spLocks noGrp="1"/>
          </p:cNvSpPr>
          <p:nvPr>
            <p:ph type="ctrTitle"/>
          </p:nvPr>
        </p:nvSpPr>
        <p:spPr>
          <a:xfrm>
            <a:off x="744811" y="1116335"/>
            <a:ext cx="10080000" cy="7129215"/>
          </a:xfrm>
        </p:spPr>
        <p:txBody>
          <a:bodyPr/>
          <a:lstStyle/>
          <a:p>
            <a:br>
              <a:rPr lang="da-DK" sz="4000" dirty="0"/>
            </a:br>
            <a:br>
              <a:rPr lang="da-DK" sz="4000" dirty="0"/>
            </a:br>
            <a:r>
              <a:rPr lang="da-DK" sz="4000" dirty="0"/>
              <a:t>Kræftens Bekæmpelse </a:t>
            </a:r>
            <a:r>
              <a:rPr lang="da-DK" sz="2800" dirty="0">
                <a:solidFill>
                  <a:schemeClr val="accent6">
                    <a:lumMod val="60000"/>
                    <a:lumOff val="40000"/>
                  </a:schemeClr>
                </a:solidFill>
              </a:rPr>
              <a:t>cancer.dk/</a:t>
            </a:r>
            <a:r>
              <a:rPr lang="da-DK" sz="2800" dirty="0" err="1">
                <a:solidFill>
                  <a:schemeClr val="accent6">
                    <a:lumMod val="60000"/>
                    <a:lumOff val="40000"/>
                  </a:schemeClr>
                </a:solidFill>
              </a:rPr>
              <a:t>roegfri</a:t>
            </a:r>
            <a:r>
              <a:rPr lang="da-DK" sz="2800" dirty="0">
                <a:solidFill>
                  <a:schemeClr val="accent6">
                    <a:lumMod val="60000"/>
                    <a:lumOff val="40000"/>
                  </a:schemeClr>
                </a:solidFill>
              </a:rPr>
              <a:t>-fremtid/hvad-kan-jeg-</a:t>
            </a:r>
            <a:r>
              <a:rPr lang="da-DK" sz="2800" dirty="0" err="1">
                <a:solidFill>
                  <a:schemeClr val="accent6">
                    <a:lumMod val="60000"/>
                    <a:lumOff val="40000"/>
                  </a:schemeClr>
                </a:solidFill>
              </a:rPr>
              <a:t>goere</a:t>
            </a:r>
            <a:r>
              <a:rPr lang="da-DK" sz="2800" dirty="0">
                <a:solidFill>
                  <a:schemeClr val="accent6">
                    <a:lumMod val="60000"/>
                    <a:lumOff val="40000"/>
                  </a:schemeClr>
                </a:solidFill>
              </a:rPr>
              <a:t>/</a:t>
            </a:r>
            <a:r>
              <a:rPr lang="da-DK" sz="2800" dirty="0" err="1">
                <a:solidFill>
                  <a:schemeClr val="accent6">
                    <a:lumMod val="60000"/>
                    <a:lumOff val="40000"/>
                  </a:schemeClr>
                </a:solidFill>
              </a:rPr>
              <a:t>foraeldre</a:t>
            </a:r>
            <a:r>
              <a:rPr lang="da-DK" sz="2800" dirty="0">
                <a:solidFill>
                  <a:schemeClr val="accent6">
                    <a:lumMod val="60000"/>
                    <a:lumOff val="40000"/>
                  </a:schemeClr>
                </a:solidFill>
              </a:rPr>
              <a:t>/</a:t>
            </a:r>
            <a:br>
              <a:rPr lang="da-DK" sz="2800" dirty="0"/>
            </a:br>
            <a:br>
              <a:rPr lang="da-DK" sz="2800" dirty="0"/>
            </a:br>
            <a:r>
              <a:rPr lang="da-DK" sz="4000" dirty="0"/>
              <a:t>Region Hovedstaden</a:t>
            </a:r>
            <a:br>
              <a:rPr lang="da-DK" sz="4000" dirty="0"/>
            </a:br>
            <a:r>
              <a:rPr lang="da-DK" sz="2800" dirty="0">
                <a:solidFill>
                  <a:schemeClr val="accent6">
                    <a:lumMod val="60000"/>
                    <a:lumOff val="40000"/>
                  </a:schemeClr>
                </a:solidFill>
              </a:rPr>
              <a:t>myteromnikotin.dk</a:t>
            </a:r>
            <a:br>
              <a:rPr lang="da-DK" sz="4000" dirty="0"/>
            </a:br>
            <a:br>
              <a:rPr lang="da-DK" sz="4000" dirty="0"/>
            </a:br>
            <a:r>
              <a:rPr lang="da-DK" sz="4000" dirty="0"/>
              <a:t>Sundhedsstyrelsen </a:t>
            </a:r>
            <a:br>
              <a:rPr lang="da-DK" sz="4000" dirty="0"/>
            </a:br>
            <a:r>
              <a:rPr lang="da-DK" sz="2800" dirty="0">
                <a:solidFill>
                  <a:schemeClr val="accent6">
                    <a:lumMod val="60000"/>
                    <a:lumOff val="40000"/>
                  </a:schemeClr>
                </a:solidFill>
              </a:rPr>
              <a:t>sst.dk/da/nikotin</a:t>
            </a:r>
            <a:br>
              <a:rPr lang="da-DK" sz="4000" dirty="0"/>
            </a:br>
            <a:br>
              <a:rPr lang="da-DK" sz="4000" dirty="0"/>
            </a:br>
            <a:r>
              <a:rPr lang="da-DK" sz="4000" dirty="0"/>
              <a:t>Lyngby-Taarbæk Kommune</a:t>
            </a:r>
            <a:br>
              <a:rPr lang="da-DK" sz="4000" dirty="0"/>
            </a:br>
            <a:r>
              <a:rPr lang="da-DK" sz="2800" dirty="0">
                <a:solidFill>
                  <a:schemeClr val="accent6">
                    <a:lumMod val="60000"/>
                    <a:lumOff val="40000"/>
                  </a:schemeClr>
                </a:solidFill>
              </a:rPr>
              <a:t>ltk.dk/borger/sundhed-og-sygdom/fri-af-roeg-og-nikotin/tilbud-til-unge</a:t>
            </a:r>
            <a:br>
              <a:rPr lang="da-DK" sz="4000" dirty="0"/>
            </a:br>
            <a:br>
              <a:rPr lang="da-DK" sz="4000" dirty="0"/>
            </a:br>
            <a:endParaRPr lang="da-DK" sz="4000" dirty="0"/>
          </a:p>
        </p:txBody>
      </p:sp>
    </p:spTree>
    <p:extLst>
      <p:ext uri="{BB962C8B-B14F-4D97-AF65-F5344CB8AC3E}">
        <p14:creationId xmlns:p14="http://schemas.microsoft.com/office/powerpoint/2010/main" val="2758003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681475" y="1620389"/>
            <a:ext cx="10080000" cy="1872208"/>
          </a:xfrm>
        </p:spPr>
        <p:txBody>
          <a:bodyPr/>
          <a:lstStyle/>
          <a:p>
            <a:pPr algn="ctr"/>
            <a:r>
              <a:rPr lang="da-DK" sz="4000" dirty="0"/>
              <a:t>Tak for jeres opmærksomhed</a:t>
            </a:r>
            <a:br>
              <a:rPr lang="da-DK" sz="4000" dirty="0"/>
            </a:br>
            <a:br>
              <a:rPr lang="da-DK" sz="4000" dirty="0"/>
            </a:br>
            <a:r>
              <a:rPr lang="da-DK" sz="4000" dirty="0"/>
              <a:t>Spørgsmål?</a:t>
            </a:r>
          </a:p>
        </p:txBody>
      </p:sp>
      <p:pic>
        <p:nvPicPr>
          <p:cNvPr id="3" name="Billede 2">
            <a:extLst>
              <a:ext uri="{FF2B5EF4-FFF2-40B4-BE49-F238E27FC236}">
                <a16:creationId xmlns:a16="http://schemas.microsoft.com/office/drawing/2014/main" id="{3496EE66-FC03-448D-BD6E-B3806775AF0A}"/>
              </a:ext>
            </a:extLst>
          </p:cNvPr>
          <p:cNvPicPr>
            <a:picLocks noChangeAspect="1"/>
          </p:cNvPicPr>
          <p:nvPr/>
        </p:nvPicPr>
        <p:blipFill>
          <a:blip r:embed="rId3"/>
          <a:stretch>
            <a:fillRect/>
          </a:stretch>
        </p:blipFill>
        <p:spPr>
          <a:xfrm>
            <a:off x="4283023" y="4068665"/>
            <a:ext cx="4876904" cy="2664295"/>
          </a:xfrm>
          <a:prstGeom prst="rect">
            <a:avLst/>
          </a:prstGeom>
        </p:spPr>
      </p:pic>
    </p:spTree>
    <p:extLst>
      <p:ext uri="{BB962C8B-B14F-4D97-AF65-F5344CB8AC3E}">
        <p14:creationId xmlns:p14="http://schemas.microsoft.com/office/powerpoint/2010/main" val="1573118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sz="5954" dirty="0"/>
              <a:t>Nationale rammer</a:t>
            </a:r>
          </a:p>
        </p:txBody>
      </p:sp>
      <p:sp>
        <p:nvSpPr>
          <p:cNvPr id="4" name="Rektangel 3"/>
          <p:cNvSpPr/>
          <p:nvPr/>
        </p:nvSpPr>
        <p:spPr>
          <a:xfrm>
            <a:off x="6586094" y="3577029"/>
            <a:ext cx="284052" cy="431657"/>
          </a:xfrm>
          <a:prstGeom prst="rect">
            <a:avLst/>
          </a:prstGeom>
        </p:spPr>
        <p:txBody>
          <a:bodyPr wrap="none">
            <a:spAutoFit/>
          </a:bodyPr>
          <a:lstStyle/>
          <a:p>
            <a:r>
              <a:rPr lang="da-DK" sz="2205" dirty="0"/>
              <a:t> </a:t>
            </a:r>
          </a:p>
        </p:txBody>
      </p:sp>
      <p:sp>
        <p:nvSpPr>
          <p:cNvPr id="3" name="Tekstfelt 2">
            <a:extLst>
              <a:ext uri="{FF2B5EF4-FFF2-40B4-BE49-F238E27FC236}">
                <a16:creationId xmlns:a16="http://schemas.microsoft.com/office/drawing/2014/main" id="{5851C602-BB97-48EF-47A2-B55148A262D4}"/>
              </a:ext>
            </a:extLst>
          </p:cNvPr>
          <p:cNvSpPr txBox="1"/>
          <p:nvPr/>
        </p:nvSpPr>
        <p:spPr>
          <a:xfrm>
            <a:off x="640960" y="1763722"/>
            <a:ext cx="8514376" cy="3146246"/>
          </a:xfrm>
          <a:prstGeom prst="rect">
            <a:avLst/>
          </a:prstGeom>
          <a:noFill/>
        </p:spPr>
        <p:txBody>
          <a:bodyPr wrap="square" rtlCol="0">
            <a:spAutoFit/>
          </a:bodyPr>
          <a:lstStyle/>
          <a:p>
            <a:pPr marL="315039" indent="-315039">
              <a:buFont typeface="Arial" panose="020B0604020202020204" pitchFamily="34" charset="0"/>
              <a:buChar char="•"/>
            </a:pPr>
            <a:r>
              <a:rPr lang="da-DK" sz="2205" dirty="0">
                <a:solidFill>
                  <a:srgbClr val="40203F"/>
                </a:solidFill>
              </a:rPr>
              <a:t>Mindske tilgængelighed.</a:t>
            </a:r>
          </a:p>
          <a:p>
            <a:pPr marL="315039" indent="-315039">
              <a:buFont typeface="Arial" panose="020B0604020202020204" pitchFamily="34" charset="0"/>
              <a:buChar char="•"/>
            </a:pPr>
            <a:endParaRPr lang="da-DK" sz="2205" dirty="0">
              <a:solidFill>
                <a:srgbClr val="40203F"/>
              </a:solidFill>
            </a:endParaRPr>
          </a:p>
          <a:p>
            <a:pPr marL="315039" indent="-315039">
              <a:buFont typeface="Arial" panose="020B0604020202020204" pitchFamily="34" charset="0"/>
              <a:buChar char="•"/>
            </a:pPr>
            <a:r>
              <a:rPr lang="da-DK" sz="2205" dirty="0">
                <a:solidFill>
                  <a:srgbClr val="40203F"/>
                </a:solidFill>
              </a:rPr>
              <a:t>Højere priser.</a:t>
            </a:r>
          </a:p>
          <a:p>
            <a:pPr marL="315039" indent="-315039">
              <a:buFont typeface="Arial" panose="020B0604020202020204" pitchFamily="34" charset="0"/>
              <a:buChar char="•"/>
            </a:pPr>
            <a:endParaRPr lang="da-DK" sz="2205" dirty="0">
              <a:solidFill>
                <a:srgbClr val="40203F"/>
              </a:solidFill>
            </a:endParaRPr>
          </a:p>
          <a:p>
            <a:pPr marL="315039" indent="-315039">
              <a:buFont typeface="Arial" panose="020B0604020202020204" pitchFamily="34" charset="0"/>
              <a:buChar char="•"/>
            </a:pPr>
            <a:r>
              <a:rPr lang="da-DK" sz="2205" dirty="0">
                <a:solidFill>
                  <a:srgbClr val="40203F"/>
                </a:solidFill>
              </a:rPr>
              <a:t>Flere røg- og nikotinfri miljøer.</a:t>
            </a:r>
          </a:p>
          <a:p>
            <a:pPr marL="315039" indent="-315039">
              <a:buFont typeface="Arial" panose="020B0604020202020204" pitchFamily="34" charset="0"/>
              <a:buChar char="•"/>
            </a:pPr>
            <a:endParaRPr lang="da-DK" sz="2205" dirty="0">
              <a:solidFill>
                <a:srgbClr val="40203F"/>
              </a:solidFill>
            </a:endParaRPr>
          </a:p>
          <a:p>
            <a:pPr marL="315039" indent="-315039">
              <a:buFont typeface="Arial" panose="020B0604020202020204" pitchFamily="34" charset="0"/>
              <a:buChar char="•"/>
            </a:pPr>
            <a:r>
              <a:rPr lang="da-DK" sz="2205" dirty="0">
                <a:solidFill>
                  <a:srgbClr val="40203F"/>
                </a:solidFill>
              </a:rPr>
              <a:t>Bedre hjælp til stop.</a:t>
            </a:r>
          </a:p>
          <a:p>
            <a:pPr marL="315039" indent="-315039">
              <a:buFont typeface="Arial" panose="020B0604020202020204" pitchFamily="34" charset="0"/>
              <a:buChar char="•"/>
            </a:pPr>
            <a:endParaRPr lang="da-DK" sz="2205" dirty="0">
              <a:solidFill>
                <a:srgbClr val="40203F"/>
              </a:solidFill>
            </a:endParaRPr>
          </a:p>
          <a:p>
            <a:pPr marL="315039" indent="-315039">
              <a:buFont typeface="Arial" panose="020B0604020202020204" pitchFamily="34" charset="0"/>
              <a:buChar char="•"/>
            </a:pPr>
            <a:r>
              <a:rPr lang="da-DK" sz="2205" dirty="0">
                <a:solidFill>
                  <a:srgbClr val="40203F"/>
                </a:solidFill>
              </a:rPr>
              <a:t>Begrænse tobaks- og nikotinindustriens indflydelse.</a:t>
            </a:r>
          </a:p>
        </p:txBody>
      </p:sp>
      <p:pic>
        <p:nvPicPr>
          <p:cNvPr id="11" name="Pladsholder til indhold 15">
            <a:extLst>
              <a:ext uri="{FF2B5EF4-FFF2-40B4-BE49-F238E27FC236}">
                <a16:creationId xmlns:a16="http://schemas.microsoft.com/office/drawing/2014/main" id="{7ACA1697-D4C3-7AF7-95A3-0B64F90CF27E}"/>
              </a:ext>
            </a:extLst>
          </p:cNvPr>
          <p:cNvPicPr>
            <a:picLocks noGrp="1" noChangeAspect="1"/>
          </p:cNvPicPr>
          <p:nvPr>
            <p:ph idx="1"/>
          </p:nvPr>
        </p:nvPicPr>
        <p:blipFill>
          <a:blip r:embed="rId3"/>
          <a:stretch>
            <a:fillRect/>
          </a:stretch>
        </p:blipFill>
        <p:spPr>
          <a:xfrm>
            <a:off x="8983724" y="4727293"/>
            <a:ext cx="2471147" cy="2327109"/>
          </a:xfrm>
        </p:spPr>
      </p:pic>
      <p:pic>
        <p:nvPicPr>
          <p:cNvPr id="12" name="Billede 11">
            <a:extLst>
              <a:ext uri="{FF2B5EF4-FFF2-40B4-BE49-F238E27FC236}">
                <a16:creationId xmlns:a16="http://schemas.microsoft.com/office/drawing/2014/main" id="{26B934FB-7C6A-A78F-8465-AA43CDB7AB09}"/>
              </a:ext>
            </a:extLst>
          </p:cNvPr>
          <p:cNvPicPr>
            <a:picLocks noChangeAspect="1"/>
          </p:cNvPicPr>
          <p:nvPr/>
        </p:nvPicPr>
        <p:blipFill>
          <a:blip r:embed="rId4"/>
          <a:stretch>
            <a:fillRect/>
          </a:stretch>
        </p:blipFill>
        <p:spPr>
          <a:xfrm>
            <a:off x="8983723" y="1457538"/>
            <a:ext cx="2300589" cy="2556208"/>
          </a:xfrm>
          <a:prstGeom prst="rect">
            <a:avLst/>
          </a:prstGeom>
        </p:spPr>
      </p:pic>
    </p:spTree>
    <p:extLst>
      <p:ext uri="{BB962C8B-B14F-4D97-AF65-F5344CB8AC3E}">
        <p14:creationId xmlns:p14="http://schemas.microsoft.com/office/powerpoint/2010/main" val="1473390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528941" y="680864"/>
            <a:ext cx="12385068" cy="565657"/>
          </a:xfrm>
        </p:spPr>
        <p:txBody>
          <a:bodyPr>
            <a:normAutofit fontScale="90000"/>
          </a:bodyPr>
          <a:lstStyle/>
          <a:p>
            <a:r>
              <a:rPr lang="da-DK" dirty="0"/>
              <a:t>	       Et forebyggelsestiltag, der virker! </a:t>
            </a:r>
          </a:p>
        </p:txBody>
      </p:sp>
      <p:sp>
        <p:nvSpPr>
          <p:cNvPr id="8" name="Pladsholder til tekst 7"/>
          <p:cNvSpPr>
            <a:spLocks noGrp="1"/>
          </p:cNvSpPr>
          <p:nvPr>
            <p:ph type="body" sz="quarter" idx="19"/>
          </p:nvPr>
        </p:nvSpPr>
        <p:spPr/>
        <p:txBody>
          <a:bodyPr/>
          <a:lstStyle/>
          <a:p>
            <a:pPr marL="315039" indent="-315039">
              <a:spcBef>
                <a:spcPts val="662"/>
              </a:spcBef>
              <a:buFont typeface="Arial" panose="020B0604020202020204" pitchFamily="34" charset="0"/>
              <a:buChar char="•"/>
            </a:pPr>
            <a:r>
              <a:rPr lang="da-DK" dirty="0"/>
              <a:t>8 lektioner om året.</a:t>
            </a:r>
          </a:p>
          <a:p>
            <a:pPr marL="315039" indent="-315039">
              <a:spcBef>
                <a:spcPts val="662"/>
              </a:spcBef>
              <a:buFont typeface="Arial" panose="020B0604020202020204" pitchFamily="34" charset="0"/>
              <a:buChar char="•"/>
            </a:pPr>
            <a:r>
              <a:rPr lang="da-DK" dirty="0"/>
              <a:t>Temadage, undervisningsforløb etc. </a:t>
            </a:r>
          </a:p>
          <a:p>
            <a:pPr marL="315039" indent="-315039">
              <a:spcBef>
                <a:spcPts val="662"/>
              </a:spcBef>
              <a:buFont typeface="Arial" panose="020B0604020202020204" pitchFamily="34" charset="0"/>
              <a:buChar char="•"/>
            </a:pPr>
            <a:r>
              <a:rPr lang="da-DK" dirty="0">
                <a:hlinkClick r:id="rId3"/>
              </a:rPr>
              <a:t>www.opiroeg.dk</a:t>
            </a:r>
            <a:r>
              <a:rPr lang="da-DK" dirty="0"/>
              <a:t> </a:t>
            </a:r>
          </a:p>
        </p:txBody>
      </p:sp>
      <p:sp>
        <p:nvSpPr>
          <p:cNvPr id="9" name="Pladsholder til tekst 8"/>
          <p:cNvSpPr>
            <a:spLocks noGrp="1"/>
          </p:cNvSpPr>
          <p:nvPr>
            <p:ph type="body" sz="quarter" idx="21"/>
          </p:nvPr>
        </p:nvSpPr>
        <p:spPr/>
        <p:txBody>
          <a:bodyPr>
            <a:normAutofit fontScale="92500"/>
          </a:bodyPr>
          <a:lstStyle/>
          <a:p>
            <a:r>
              <a:rPr lang="da-DK" dirty="0"/>
              <a:t>Undervisning i tobak/snus </a:t>
            </a:r>
          </a:p>
        </p:txBody>
      </p:sp>
      <p:sp>
        <p:nvSpPr>
          <p:cNvPr id="10" name="Pladsholder til tekst 9"/>
          <p:cNvSpPr>
            <a:spLocks noGrp="1"/>
          </p:cNvSpPr>
          <p:nvPr>
            <p:ph type="body" sz="quarter" idx="22"/>
          </p:nvPr>
        </p:nvSpPr>
        <p:spPr/>
        <p:txBody>
          <a:bodyPr/>
          <a:lstStyle/>
          <a:p>
            <a:pPr marL="315039" indent="-315039">
              <a:buFont typeface="Arial" panose="020B0604020202020204" pitchFamily="34" charset="0"/>
              <a:buChar char="•"/>
            </a:pPr>
            <a:r>
              <a:rPr lang="da-DK" dirty="0"/>
              <a:t>Alle produkter.</a:t>
            </a:r>
          </a:p>
          <a:p>
            <a:pPr marL="315039" indent="-315039">
              <a:buFont typeface="Arial" panose="020B0604020202020204" pitchFamily="34" charset="0"/>
              <a:buChar char="•"/>
            </a:pPr>
            <a:r>
              <a:rPr lang="da-DK" dirty="0"/>
              <a:t>Gælder også for ansatte og besøgende. </a:t>
            </a:r>
          </a:p>
        </p:txBody>
      </p:sp>
      <p:sp>
        <p:nvSpPr>
          <p:cNvPr id="11" name="Pladsholder til tekst 10"/>
          <p:cNvSpPr>
            <a:spLocks noGrp="1"/>
          </p:cNvSpPr>
          <p:nvPr>
            <p:ph type="body" sz="quarter" idx="24"/>
          </p:nvPr>
        </p:nvSpPr>
        <p:spPr/>
        <p:txBody>
          <a:bodyPr/>
          <a:lstStyle/>
          <a:p>
            <a:r>
              <a:rPr lang="da-DK" dirty="0"/>
              <a:t>Røgfri skoletid </a:t>
            </a:r>
          </a:p>
        </p:txBody>
      </p:sp>
      <p:sp>
        <p:nvSpPr>
          <p:cNvPr id="14" name="Pladsholder til tekst 13"/>
          <p:cNvSpPr>
            <a:spLocks noGrp="1"/>
          </p:cNvSpPr>
          <p:nvPr>
            <p:ph type="body" sz="quarter" idx="28"/>
          </p:nvPr>
        </p:nvSpPr>
        <p:spPr/>
        <p:txBody>
          <a:bodyPr/>
          <a:lstStyle/>
          <a:p>
            <a:pPr marL="315039" indent="-315039">
              <a:spcBef>
                <a:spcPts val="662"/>
              </a:spcBef>
              <a:buFont typeface="Arial" panose="020B0604020202020204" pitchFamily="34" charset="0"/>
              <a:buChar char="•"/>
            </a:pPr>
            <a:r>
              <a:rPr lang="da-DK" dirty="0"/>
              <a:t>Løbende dialog. </a:t>
            </a:r>
          </a:p>
          <a:p>
            <a:pPr marL="315039" indent="-315039">
              <a:spcBef>
                <a:spcPts val="662"/>
              </a:spcBef>
              <a:buFont typeface="Arial" panose="020B0604020202020204" pitchFamily="34" charset="0"/>
              <a:buChar char="•"/>
            </a:pPr>
            <a:r>
              <a:rPr lang="da-DK" dirty="0"/>
              <a:t>Røgfri aftaler.</a:t>
            </a:r>
          </a:p>
        </p:txBody>
      </p:sp>
      <p:sp>
        <p:nvSpPr>
          <p:cNvPr id="15" name="Pladsholder til tekst 14"/>
          <p:cNvSpPr>
            <a:spLocks noGrp="1"/>
          </p:cNvSpPr>
          <p:nvPr>
            <p:ph type="body" sz="quarter" idx="30"/>
          </p:nvPr>
        </p:nvSpPr>
        <p:spPr/>
        <p:txBody>
          <a:bodyPr/>
          <a:lstStyle/>
          <a:p>
            <a:r>
              <a:rPr lang="da-DK" dirty="0"/>
              <a:t>Forældreinddragelse </a:t>
            </a:r>
          </a:p>
        </p:txBody>
      </p:sp>
      <p:pic>
        <p:nvPicPr>
          <p:cNvPr id="16" name="Billed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816" y="4055143"/>
            <a:ext cx="2203901" cy="2203901"/>
          </a:xfrm>
          <a:prstGeom prst="rect">
            <a:avLst/>
          </a:prstGeom>
        </p:spPr>
      </p:pic>
      <p:pic>
        <p:nvPicPr>
          <p:cNvPr id="17" name="Billede 16"/>
          <p:cNvPicPr>
            <a:picLocks noChangeAspect="1"/>
          </p:cNvPicPr>
          <p:nvPr/>
        </p:nvPicPr>
        <p:blipFill rotWithShape="1">
          <a:blip r:embed="rId5"/>
          <a:srcRect l="16445" t="13815" r="19219" b="3802"/>
          <a:stretch/>
        </p:blipFill>
        <p:spPr>
          <a:xfrm>
            <a:off x="3721155" y="4152055"/>
            <a:ext cx="2489263" cy="1992199"/>
          </a:xfrm>
          <a:prstGeom prst="rect">
            <a:avLst/>
          </a:prstGeom>
        </p:spPr>
      </p:pic>
      <p:pic>
        <p:nvPicPr>
          <p:cNvPr id="19" name="Pladsholder til indhold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94357" y="1764295"/>
            <a:ext cx="3027600" cy="3972663"/>
          </a:xfrm>
          <a:prstGeom prst="rect">
            <a:avLst/>
          </a:prstGeom>
        </p:spPr>
      </p:pic>
      <p:pic>
        <p:nvPicPr>
          <p:cNvPr id="13" name="Billede 12"/>
          <p:cNvPicPr>
            <a:picLocks noChangeAspect="1"/>
          </p:cNvPicPr>
          <p:nvPr/>
        </p:nvPicPr>
        <p:blipFill>
          <a:blip r:embed="rId7"/>
          <a:stretch>
            <a:fillRect/>
          </a:stretch>
        </p:blipFill>
        <p:spPr>
          <a:xfrm>
            <a:off x="7480722" y="4043915"/>
            <a:ext cx="1474520" cy="2089109"/>
          </a:xfrm>
          <a:prstGeom prst="rect">
            <a:avLst/>
          </a:prstGeom>
        </p:spPr>
      </p:pic>
      <p:sp>
        <p:nvSpPr>
          <p:cNvPr id="2" name="AutoShape 2" descr="https://euc-powerpoint.officeapps.live.com/pods/GetClipboardImage.ashx?Id=e6deeb17-8cf1-4c45-9892-582ff1f38384&amp;DC=GEU6&amp;pkey=e5837623-e3a2-4c9d-868c-522c1ec9df46&amp;wdwaccluster=GEU6"/>
          <p:cNvSpPr>
            <a:spLocks noChangeAspect="1" noChangeArrowheads="1"/>
          </p:cNvSpPr>
          <p:nvPr/>
        </p:nvSpPr>
        <p:spPr bwMode="auto">
          <a:xfrm>
            <a:off x="234892" y="-159277"/>
            <a:ext cx="336056" cy="3360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817" tIns="50408" rIns="100817" bIns="50408" numCol="1" anchor="t" anchorCtr="0" compatLnSpc="1">
            <a:prstTxWarp prst="textNoShape">
              <a:avLst/>
            </a:prstTxWarp>
          </a:bodyPr>
          <a:lstStyle/>
          <a:p>
            <a:endParaRPr lang="da-DK" sz="2205"/>
          </a:p>
        </p:txBody>
      </p:sp>
      <p:sp>
        <p:nvSpPr>
          <p:cNvPr id="3" name="AutoShape 4" descr="https://euc-powerpoint.officeapps.live.com/pods/GetClipboardImage.ashx?Id=e6deeb17-8cf1-4c45-9892-582ff1f38384&amp;DC=GEU6&amp;pkey=e5837623-e3a2-4c9d-868c-522c1ec9df46&amp;wdwaccluster=GEU6"/>
          <p:cNvSpPr>
            <a:spLocks noChangeAspect="1" noChangeArrowheads="1"/>
          </p:cNvSpPr>
          <p:nvPr/>
        </p:nvSpPr>
        <p:spPr bwMode="auto">
          <a:xfrm>
            <a:off x="402920" y="8751"/>
            <a:ext cx="336056" cy="3360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817" tIns="50408" rIns="100817" bIns="50408" numCol="1" anchor="t" anchorCtr="0" compatLnSpc="1">
            <a:prstTxWarp prst="textNoShape">
              <a:avLst/>
            </a:prstTxWarp>
          </a:bodyPr>
          <a:lstStyle/>
          <a:p>
            <a:endParaRPr lang="da-DK" sz="2205"/>
          </a:p>
        </p:txBody>
      </p:sp>
      <p:sp>
        <p:nvSpPr>
          <p:cNvPr id="4" name="AutoShape 6" descr="https://euc-powerpoint.officeapps.live.com/pods/GetClipboardImage.ashx?Id=6ed5da21-725e-4530-9cdd-2e3c493bdaf2&amp;DC=GEU6&amp;pkey=3fb18965-c706-450b-afff-e8e8bf129069&amp;wdwaccluster=GEU6"/>
          <p:cNvSpPr>
            <a:spLocks noChangeAspect="1" noChangeArrowheads="1"/>
          </p:cNvSpPr>
          <p:nvPr/>
        </p:nvSpPr>
        <p:spPr bwMode="auto">
          <a:xfrm>
            <a:off x="570948" y="176779"/>
            <a:ext cx="336056" cy="3360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817" tIns="50408" rIns="100817" bIns="50408" numCol="1" anchor="t" anchorCtr="0" compatLnSpc="1">
            <a:prstTxWarp prst="textNoShape">
              <a:avLst/>
            </a:prstTxWarp>
          </a:bodyPr>
          <a:lstStyle/>
          <a:p>
            <a:endParaRPr lang="da-DK" sz="2205"/>
          </a:p>
        </p:txBody>
      </p:sp>
      <p:sp>
        <p:nvSpPr>
          <p:cNvPr id="5" name="AutoShape 2" descr="data:image/png;base64,%20iVBORw0KGgoAAAANSUhEUgAAAMAAAABkCAMAAADnj8/NAAAAAXNSR0IArs4c6QAAAARnQU1BAACxjwv8YQUAAAKjUExURQAAAAAAAAAAAAAAAFVVVQAAAAAAAAAAACsrAAAAACQkJCAgIBwcABwcHBUVFRQUFBISEh4eHg4ODhwcHBsbDRsbGxgYDBcXDBcXFxYWFhUVFRQUFBQUFBMTExwcExISEhoaGhERERoaERkZEBkZGRgYGBcXFxYWFhUVFRwcFRUVFRQUFBkZExgYGBcXFxcXFxwcFxsbGxoaFRoaGhoaFBoaGhkZGRkZGRwcFxYWFhsbFhYWFhoaFhoaFRgYGBsbFxoaFhYWFhkZFhkZFRgYFRgYGBwcGBgYGBsbGBoaFxoaFhkZFhkZGRkZFhgYGBgYGBgYGBoaFxoaFxoaGhYWFhkZGRgYGBgYGBgYGBcXFxoaFxcXFxkZFxoaGBoaGBsbFxkZFxgYFhgYGBoaGBgYGBoaFxcXFxoaFhoaGBkZFxsbFxkZFxkZFxkZFxoaGBgYFhoaGBgYGBkZGBsbGRkZFhsbGRkZFxkZFxgYFxkZGBkZGRkZFxkZGRkZFxkZFxoaGRoaFxoaGBoaGBoaGBkZGBoaGRoaFxoaGBoaFxoaGBoaGBkZGBsbGBsbGRkZFxkZFxoaFxoaGBoaFxoaGBsbGBoaGBoaGBgYFxoaFhoaGBoaGRoaGBoaGRoaFxoaGBsbFxkZGBoaFxoaGBoaFxoaGRkZGBoaGBoaGRsbGRoaFxoaGRsbGBkZGBoaGBoaGBoaGRkZFxkZGBkZGBkZGBoaGBkZGBoaGBoaFxoaGRkZFhoaFxoaGBsbGBsbGBkZFxkZGBoaGBoaGBoaGRoaGBoaGBoaGBoaGBsbGRoaFxoaGRoaGBsbGRsbGRoaFxoaGBsbGBsbGRoaGBoaGBoaGRsbGRoaGBsbGRoaGBsbGBoaFxoaGBoaGBoaGBsbGBsbGRwcGRwcGhOh0HYAAADcdFJOUwABAgMDBAUGBgcHCAkJDA0OERISExMVFhYXGBkaGxscHR4eHx8gISMkJCUmKSssLS0wMTEyMjM0Nzk5Ojo8QENFRkdISUpKS0tPUFFRUlRVVldaWlxcXl9gYmRlZmpscHFzdnZ3eHqAgoSEhYaHiImMjY2Njo6PkJOXl5qam5ycnp6foKKmp6eoqKmrrK2usLCxsrS0uL6/wcHCw8XGxsnKy8vMzM3Ozs7Pz9HU1NfY3d3e39/g4OHi5OTl5ebn5+fp6err7e7u7+/z8/T19fX19vf39/j5+vr7+/6bD7jrAAAACXBIWXMAAA7DAAAOwwHHb6hkAAADs0lEQVR4Xu2c91OURxzGV7BjbzHR2LFhSSQmaqyxK3ZjLzHWJJbYjbErsffesbdYwK6oIdGoRLAmGl2W+1Pc/e4DzuExdyM3s/sy+/mBe5/v3nPsh3lf5mWOOeZwhIPlRw94jqPLsXnFSZ/wHL6T2LziuOCeQxzH5hVOwAD5UuB+8i0PkHyfNhtAQIxu8JkHaDBa7zaAQByi5cQ5AcM4AdM4AdM4AdM4AdM4AdM4AdM4AdM4AdM4AdM4AdM4AdM4AdM4Afb12pXxkvWtkGstWa3yht7I7/PJ/DXx8SuXVUeMXkoFf9Z/i9Vg5F0gch29p+Y7VEznKZn0rtXtj3QMQMyf6glPmiI2f0QFf3yzsRqMMJxC0X9kUOFHSn1eqcB5f0oBaZiinpDeBPHzVCr4I2ZgNRjhuAZ6/qcKnHeQx5VP6/ZcvRQQ6wTYb9Tgp8oztkqXz3+MpUDYJ/DpOapkLmS99Qn0vDVWApJDIPYffdpTU35jwjcTq8EIiwAb8kZVeNqoZHoUszAHZb+sgyMih0CZbj26S7rMoerhbip079UYq8EIjwD7Rf/89I9RHC6KsWZ4grg6qRyCJIdAFgNUWWxGCpUwCdS/og2I9PaYasZJLSE2lETMVWAQCWxFCpUwCbCuL1WJEJMw01T9V0/7IlsqwBZQSxWPlcFI0xfj3ci2ClTYD4MHbTABvfQFLnYg2yrAxqiW7O1EzqJSmp53RLZVIGIT1Tj/6ytMshjD1UX8a2FEWwWm0Q2RKm55t1XNwI3Xd40tiCCxUqDFM1UixA+YZVM82u+6tlGgyhkqaVK+wDQXbBT4We8fX4+UwFhTsW2/b+rhWGGhQL/XqsL5sv/pQYzHnGh+UN6c3WmHJLFPoOpZXdkW8b165PxFW6xIog7Q4sNqyDYKrKAG/zuWlT5Bhxl7o7DEWDN9hy2mI1sogBNIjJTHTe/p43l6STKMBlzsQbZPoG6SLmyh+82JFPjT7JOoFfQWIdsnsDYzQyLu1tRxu463a+jIovbR66XWRmYsJkU943FOgcGqmLkNKVTyLtDpwqVEyc2hyC2TklS+8R0ya5QgfwvdHIEkiU64nJh48fcYxCx6XlMvsxgpVPIuUKRwpCICUd4VUS5UvAAyKzXhp8l+f1PSEyIRsilA03evExrhuIiN4gRM4wRM4wRM4wRM4wRM4wRM4wRM4wRM4wRM4wRM4wRMk48FpnaO8wCdp+YmgP8asR+92QACnsIJmCZ/CXj+o0k8/+EwDscHwthbG2gJ4/48a8QAAAAASUVORK5CYII="/>
          <p:cNvSpPr>
            <a:spLocks noChangeAspect="1" noChangeArrowheads="1"/>
          </p:cNvSpPr>
          <p:nvPr/>
        </p:nvSpPr>
        <p:spPr bwMode="auto">
          <a:xfrm>
            <a:off x="738976" y="344807"/>
            <a:ext cx="336056" cy="3360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817" tIns="50408" rIns="100817" bIns="50408" numCol="1" anchor="t" anchorCtr="0" compatLnSpc="1">
            <a:prstTxWarp prst="textNoShape">
              <a:avLst/>
            </a:prstTxWarp>
          </a:bodyPr>
          <a:lstStyle/>
          <a:p>
            <a:endParaRPr lang="da-DK" sz="2205"/>
          </a:p>
        </p:txBody>
      </p:sp>
      <p:pic>
        <p:nvPicPr>
          <p:cNvPr id="18" name="Billede 17"/>
          <p:cNvPicPr>
            <a:picLocks noChangeAspect="1"/>
          </p:cNvPicPr>
          <p:nvPr/>
        </p:nvPicPr>
        <p:blipFill>
          <a:blip r:embed="rId8"/>
          <a:stretch>
            <a:fillRect/>
          </a:stretch>
        </p:blipFill>
        <p:spPr>
          <a:xfrm>
            <a:off x="234892" y="176780"/>
            <a:ext cx="2038710" cy="1069741"/>
          </a:xfrm>
          <a:prstGeom prst="rect">
            <a:avLst/>
          </a:prstGeom>
        </p:spPr>
      </p:pic>
    </p:spTree>
    <p:extLst>
      <p:ext uri="{BB962C8B-B14F-4D97-AF65-F5344CB8AC3E}">
        <p14:creationId xmlns:p14="http://schemas.microsoft.com/office/powerpoint/2010/main" val="27723975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p:txBody>
          <a:bodyPr/>
          <a:lstStyle/>
          <a:p>
            <a:r>
              <a:rPr lang="da-DK" dirty="0"/>
              <a:t>Tag snakke om nikotin</a:t>
            </a:r>
          </a:p>
        </p:txBody>
      </p:sp>
      <p:sp>
        <p:nvSpPr>
          <p:cNvPr id="3" name="AutoShape 2" descr="https://euc-powerpoint.officeapps.live.com/pods/GetClipboardImage.ashx?Id=fe7797eb-18ad-4bc6-b18f-2e5618312ee3&amp;DC=GEU6&amp;pkey=c0c54431-fdda-4472-9176-2deceb10b932&amp;wdwaccluster=GEU6"/>
          <p:cNvSpPr>
            <a:spLocks noChangeAspect="1" noChangeArrowheads="1"/>
          </p:cNvSpPr>
          <p:nvPr/>
        </p:nvSpPr>
        <p:spPr bwMode="auto">
          <a:xfrm>
            <a:off x="234892" y="-159277"/>
            <a:ext cx="336056" cy="3360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817" tIns="50408" rIns="100817" bIns="50408" numCol="1" anchor="t" anchorCtr="0" compatLnSpc="1">
            <a:prstTxWarp prst="textNoShape">
              <a:avLst/>
            </a:prstTxWarp>
          </a:bodyPr>
          <a:lstStyle/>
          <a:p>
            <a:endParaRPr lang="da-DK" sz="2205"/>
          </a:p>
        </p:txBody>
      </p:sp>
      <p:sp>
        <p:nvSpPr>
          <p:cNvPr id="5" name="AutoShape 4" descr="https://euc-powerpoint.officeapps.live.com/pods/GetClipboardImage.ashx?Id=64283344-7aa2-4d99-90a9-5de2f216ba17&amp;DC=GEU6&amp;pkey=5a9919fb-c6c0-4340-9ead-bae2804da8a9&amp;wdwaccluster=GEU6"/>
          <p:cNvSpPr>
            <a:spLocks noChangeAspect="1" noChangeArrowheads="1"/>
          </p:cNvSpPr>
          <p:nvPr/>
        </p:nvSpPr>
        <p:spPr bwMode="auto">
          <a:xfrm>
            <a:off x="402920" y="8751"/>
            <a:ext cx="336056" cy="3360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817" tIns="50408" rIns="100817" bIns="50408" numCol="1" anchor="t" anchorCtr="0" compatLnSpc="1">
            <a:prstTxWarp prst="textNoShape">
              <a:avLst/>
            </a:prstTxWarp>
          </a:bodyPr>
          <a:lstStyle/>
          <a:p>
            <a:endParaRPr lang="da-DK" sz="2205"/>
          </a:p>
        </p:txBody>
      </p:sp>
      <p:sp>
        <p:nvSpPr>
          <p:cNvPr id="6" name="AutoShape 6" descr="https://euc-powerpoint.officeapps.live.com/pods/GetClipboardImage.ashx?Id=e26ec7ae-823c-42bd-9ffa-0683c3936cf7&amp;DC=GEU6&amp;pkey=0e87faa9-8c72-4bbf-bb1d-91fe9b68ca87&amp;wdwaccluster=GEU6"/>
          <p:cNvSpPr>
            <a:spLocks noChangeAspect="1" noChangeArrowheads="1"/>
          </p:cNvSpPr>
          <p:nvPr/>
        </p:nvSpPr>
        <p:spPr bwMode="auto">
          <a:xfrm>
            <a:off x="570948" y="176779"/>
            <a:ext cx="336056" cy="3360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817" tIns="50408" rIns="100817" bIns="50408" numCol="1" anchor="t" anchorCtr="0" compatLnSpc="1">
            <a:prstTxWarp prst="textNoShape">
              <a:avLst/>
            </a:prstTxWarp>
          </a:bodyPr>
          <a:lstStyle/>
          <a:p>
            <a:endParaRPr lang="da-DK" sz="2205" dirty="0"/>
          </a:p>
        </p:txBody>
      </p:sp>
      <p:sp>
        <p:nvSpPr>
          <p:cNvPr id="4" name="Pladsholder til indhold 3">
            <a:extLst>
              <a:ext uri="{FF2B5EF4-FFF2-40B4-BE49-F238E27FC236}">
                <a16:creationId xmlns:a16="http://schemas.microsoft.com/office/drawing/2014/main" id="{4A2F7FC2-8455-20C7-30C1-F992EB21B481}"/>
              </a:ext>
            </a:extLst>
          </p:cNvPr>
          <p:cNvSpPr>
            <a:spLocks noGrp="1"/>
          </p:cNvSpPr>
          <p:nvPr>
            <p:ph idx="1"/>
          </p:nvPr>
        </p:nvSpPr>
        <p:spPr/>
        <p:txBody>
          <a:bodyPr/>
          <a:lstStyle/>
          <a:p>
            <a:r>
              <a:rPr lang="da-DK" sz="2867" dirty="0"/>
              <a:t>Unge mangler voksne sparringspartnere.</a:t>
            </a:r>
          </a:p>
          <a:p>
            <a:endParaRPr lang="da-DK" sz="2867" dirty="0"/>
          </a:p>
          <a:p>
            <a:r>
              <a:rPr lang="da-DK" sz="2867" dirty="0"/>
              <a:t>Din holdning er vigtig.</a:t>
            </a:r>
          </a:p>
          <a:p>
            <a:endParaRPr lang="da-DK" sz="2867" dirty="0"/>
          </a:p>
          <a:p>
            <a:r>
              <a:rPr lang="da-DK" sz="2867" dirty="0"/>
              <a:t>Aftaler kan være en stor hjælp.</a:t>
            </a:r>
          </a:p>
          <a:p>
            <a:endParaRPr lang="da-DK" dirty="0"/>
          </a:p>
          <a:p>
            <a:endParaRPr lang="da-DK" dirty="0"/>
          </a:p>
        </p:txBody>
      </p:sp>
      <p:pic>
        <p:nvPicPr>
          <p:cNvPr id="2" name="Billede 1">
            <a:extLst>
              <a:ext uri="{FF2B5EF4-FFF2-40B4-BE49-F238E27FC236}">
                <a16:creationId xmlns:a16="http://schemas.microsoft.com/office/drawing/2014/main" id="{7B5F8ACC-0518-1712-1524-4B5164310850}"/>
              </a:ext>
            </a:extLst>
          </p:cNvPr>
          <p:cNvPicPr>
            <a:picLocks noChangeAspect="1"/>
          </p:cNvPicPr>
          <p:nvPr/>
        </p:nvPicPr>
        <p:blipFill>
          <a:blip r:embed="rId3"/>
          <a:stretch>
            <a:fillRect/>
          </a:stretch>
        </p:blipFill>
        <p:spPr>
          <a:xfrm>
            <a:off x="6721475" y="2572986"/>
            <a:ext cx="6270836" cy="3214411"/>
          </a:xfrm>
          <a:prstGeom prst="rect">
            <a:avLst/>
          </a:prstGeom>
        </p:spPr>
      </p:pic>
    </p:spTree>
    <p:extLst>
      <p:ext uri="{BB962C8B-B14F-4D97-AF65-F5344CB8AC3E}">
        <p14:creationId xmlns:p14="http://schemas.microsoft.com/office/powerpoint/2010/main" val="4240007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0893B8-92AC-2818-EB65-E63F54647FD9}"/>
              </a:ext>
            </a:extLst>
          </p:cNvPr>
          <p:cNvSpPr>
            <a:spLocks noGrp="1"/>
          </p:cNvSpPr>
          <p:nvPr>
            <p:ph type="title"/>
          </p:nvPr>
        </p:nvSpPr>
        <p:spPr/>
        <p:txBody>
          <a:bodyPr/>
          <a:lstStyle/>
          <a:p>
            <a:r>
              <a:rPr lang="da-DK" dirty="0"/>
              <a:t>Værd at vide før samtalerne</a:t>
            </a:r>
          </a:p>
        </p:txBody>
      </p:sp>
      <p:pic>
        <p:nvPicPr>
          <p:cNvPr id="13" name="Billede 12">
            <a:extLst>
              <a:ext uri="{FF2B5EF4-FFF2-40B4-BE49-F238E27FC236}">
                <a16:creationId xmlns:a16="http://schemas.microsoft.com/office/drawing/2014/main" id="{E9CD40E0-039D-C3A8-A287-57264CCB8775}"/>
              </a:ext>
            </a:extLst>
          </p:cNvPr>
          <p:cNvPicPr>
            <a:picLocks noChangeAspect="1"/>
          </p:cNvPicPr>
          <p:nvPr/>
        </p:nvPicPr>
        <p:blipFill>
          <a:blip r:embed="rId3"/>
          <a:stretch>
            <a:fillRect/>
          </a:stretch>
        </p:blipFill>
        <p:spPr>
          <a:xfrm>
            <a:off x="7278288" y="1602873"/>
            <a:ext cx="5251837" cy="4863003"/>
          </a:xfrm>
          <a:prstGeom prst="rect">
            <a:avLst/>
          </a:prstGeom>
        </p:spPr>
      </p:pic>
      <p:sp>
        <p:nvSpPr>
          <p:cNvPr id="14" name="Tekstfelt 13">
            <a:extLst>
              <a:ext uri="{FF2B5EF4-FFF2-40B4-BE49-F238E27FC236}">
                <a16:creationId xmlns:a16="http://schemas.microsoft.com/office/drawing/2014/main" id="{99A87DF1-91D9-C15C-6F66-0F8CD5C7DBBC}"/>
              </a:ext>
            </a:extLst>
          </p:cNvPr>
          <p:cNvSpPr txBox="1"/>
          <p:nvPr/>
        </p:nvSpPr>
        <p:spPr>
          <a:xfrm>
            <a:off x="640960" y="1763722"/>
            <a:ext cx="8514376" cy="2806922"/>
          </a:xfrm>
          <a:prstGeom prst="rect">
            <a:avLst/>
          </a:prstGeom>
          <a:noFill/>
        </p:spPr>
        <p:txBody>
          <a:bodyPr wrap="square" rtlCol="0">
            <a:spAutoFit/>
          </a:bodyPr>
          <a:lstStyle/>
          <a:p>
            <a:pPr marL="315039" indent="-315039">
              <a:buFont typeface="Arial" panose="020B0604020202020204" pitchFamily="34" charset="0"/>
              <a:buChar char="•"/>
            </a:pPr>
            <a:r>
              <a:rPr lang="da-DK" sz="2205" dirty="0">
                <a:solidFill>
                  <a:srgbClr val="40203F"/>
                </a:solidFill>
              </a:rPr>
              <a:t>Kend og genkend produkterne.</a:t>
            </a:r>
          </a:p>
          <a:p>
            <a:pPr marL="315039" indent="-315039">
              <a:buFont typeface="Arial" panose="020B0604020202020204" pitchFamily="34" charset="0"/>
              <a:buChar char="•"/>
            </a:pPr>
            <a:endParaRPr lang="da-DK" sz="2205" dirty="0">
              <a:solidFill>
                <a:srgbClr val="40203F"/>
              </a:solidFill>
            </a:endParaRPr>
          </a:p>
          <a:p>
            <a:pPr marL="315039" indent="-315039">
              <a:buFont typeface="Arial" panose="020B0604020202020204" pitchFamily="34" charset="0"/>
              <a:buChar char="•"/>
            </a:pPr>
            <a:r>
              <a:rPr lang="da-DK" sz="2205" dirty="0">
                <a:solidFill>
                  <a:srgbClr val="40203F"/>
                </a:solidFill>
              </a:rPr>
              <a:t>Overvej hvordan du skaber en tryg ramme.</a:t>
            </a:r>
          </a:p>
          <a:p>
            <a:pPr marL="315039" indent="-315039">
              <a:buFont typeface="Arial" panose="020B0604020202020204" pitchFamily="34" charset="0"/>
              <a:buChar char="•"/>
            </a:pPr>
            <a:endParaRPr lang="da-DK" sz="2205" dirty="0">
              <a:solidFill>
                <a:srgbClr val="40203F"/>
              </a:solidFill>
            </a:endParaRPr>
          </a:p>
          <a:p>
            <a:pPr marL="315039" indent="-315039">
              <a:buFont typeface="Arial" panose="020B0604020202020204" pitchFamily="34" charset="0"/>
              <a:buChar char="•"/>
            </a:pPr>
            <a:r>
              <a:rPr lang="da-DK" sz="2205" dirty="0">
                <a:solidFill>
                  <a:srgbClr val="40203F"/>
                </a:solidFill>
              </a:rPr>
              <a:t>Hav forståelse for afhængighed.</a:t>
            </a:r>
          </a:p>
          <a:p>
            <a:pPr marL="315039" indent="-315039">
              <a:buFont typeface="Arial" panose="020B0604020202020204" pitchFamily="34" charset="0"/>
              <a:buChar char="•"/>
            </a:pPr>
            <a:endParaRPr lang="da-DK" sz="2205" dirty="0">
              <a:solidFill>
                <a:srgbClr val="40203F"/>
              </a:solidFill>
            </a:endParaRPr>
          </a:p>
          <a:p>
            <a:pPr marL="315039" indent="-315039">
              <a:buFont typeface="Arial" panose="020B0604020202020204" pitchFamily="34" charset="0"/>
              <a:buChar char="•"/>
            </a:pPr>
            <a:r>
              <a:rPr lang="da-DK" sz="2205" dirty="0">
                <a:solidFill>
                  <a:srgbClr val="40203F"/>
                </a:solidFill>
              </a:rPr>
              <a:t>Vid hvor I kan få hjælp.</a:t>
            </a:r>
          </a:p>
          <a:p>
            <a:pPr marL="315039" indent="-315039">
              <a:buFont typeface="Arial" panose="020B0604020202020204" pitchFamily="34" charset="0"/>
              <a:buChar char="•"/>
            </a:pPr>
            <a:endParaRPr lang="da-DK" sz="2205" dirty="0">
              <a:solidFill>
                <a:srgbClr val="40203F"/>
              </a:solidFill>
            </a:endParaRPr>
          </a:p>
        </p:txBody>
      </p:sp>
    </p:spTree>
    <p:extLst>
      <p:ext uri="{BB962C8B-B14F-4D97-AF65-F5344CB8AC3E}">
        <p14:creationId xmlns:p14="http://schemas.microsoft.com/office/powerpoint/2010/main" val="1879806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0893B8-92AC-2818-EB65-E63F54647FD9}"/>
              </a:ext>
            </a:extLst>
          </p:cNvPr>
          <p:cNvSpPr>
            <a:spLocks noGrp="1"/>
          </p:cNvSpPr>
          <p:nvPr>
            <p:ph type="title"/>
          </p:nvPr>
        </p:nvSpPr>
        <p:spPr/>
        <p:txBody>
          <a:bodyPr/>
          <a:lstStyle/>
          <a:p>
            <a:r>
              <a:rPr lang="da-DK" dirty="0"/>
              <a:t>Produkter blandt unge</a:t>
            </a:r>
          </a:p>
        </p:txBody>
      </p:sp>
      <p:pic>
        <p:nvPicPr>
          <p:cNvPr id="7" name="Pladsholder til indhold 5">
            <a:extLst>
              <a:ext uri="{FF2B5EF4-FFF2-40B4-BE49-F238E27FC236}">
                <a16:creationId xmlns:a16="http://schemas.microsoft.com/office/drawing/2014/main" id="{53D9D440-5F23-9ADA-97DD-5CBF9EC932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5648" y="1996811"/>
            <a:ext cx="4906069" cy="4906069"/>
          </a:xfrm>
          <a:prstGeom prst="rect">
            <a:avLst/>
          </a:prstGeom>
        </p:spPr>
      </p:pic>
      <p:pic>
        <p:nvPicPr>
          <p:cNvPr id="9" name="Billede 8">
            <a:extLst>
              <a:ext uri="{FF2B5EF4-FFF2-40B4-BE49-F238E27FC236}">
                <a16:creationId xmlns:a16="http://schemas.microsoft.com/office/drawing/2014/main" id="{870902A7-106B-DED1-2D8D-ACB1F8F8F4DE}"/>
              </a:ext>
            </a:extLst>
          </p:cNvPr>
          <p:cNvPicPr>
            <a:picLocks noChangeAspect="1"/>
          </p:cNvPicPr>
          <p:nvPr/>
        </p:nvPicPr>
        <p:blipFill>
          <a:blip r:embed="rId4"/>
          <a:stretch>
            <a:fillRect/>
          </a:stretch>
        </p:blipFill>
        <p:spPr>
          <a:xfrm>
            <a:off x="1137729" y="1795040"/>
            <a:ext cx="5345366" cy="2654806"/>
          </a:xfrm>
          <a:prstGeom prst="rect">
            <a:avLst/>
          </a:prstGeom>
        </p:spPr>
      </p:pic>
      <p:pic>
        <p:nvPicPr>
          <p:cNvPr id="11" name="Billede 10">
            <a:extLst>
              <a:ext uri="{FF2B5EF4-FFF2-40B4-BE49-F238E27FC236}">
                <a16:creationId xmlns:a16="http://schemas.microsoft.com/office/drawing/2014/main" id="{B0236B1B-8FED-9B22-3F4F-96A0544AC61F}"/>
              </a:ext>
            </a:extLst>
          </p:cNvPr>
          <p:cNvPicPr>
            <a:picLocks noChangeAspect="1"/>
          </p:cNvPicPr>
          <p:nvPr/>
        </p:nvPicPr>
        <p:blipFill>
          <a:blip r:embed="rId5"/>
          <a:stretch>
            <a:fillRect/>
          </a:stretch>
        </p:blipFill>
        <p:spPr>
          <a:xfrm>
            <a:off x="1137729" y="4612791"/>
            <a:ext cx="5345366" cy="2783825"/>
          </a:xfrm>
          <a:prstGeom prst="rect">
            <a:avLst/>
          </a:prstGeom>
        </p:spPr>
      </p:pic>
    </p:spTree>
    <p:extLst>
      <p:ext uri="{BB962C8B-B14F-4D97-AF65-F5344CB8AC3E}">
        <p14:creationId xmlns:p14="http://schemas.microsoft.com/office/powerpoint/2010/main" val="1874248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Nikotin er fællesnævneren</a:t>
            </a:r>
          </a:p>
        </p:txBody>
      </p:sp>
      <p:sp>
        <p:nvSpPr>
          <p:cNvPr id="4" name="Pladsholder til tekst 3"/>
          <p:cNvSpPr>
            <a:spLocks noGrp="1"/>
          </p:cNvSpPr>
          <p:nvPr>
            <p:ph type="body" sz="quarter" idx="19"/>
          </p:nvPr>
        </p:nvSpPr>
        <p:spPr>
          <a:xfrm>
            <a:off x="9282610" y="2730456"/>
            <a:ext cx="2619650" cy="3304552"/>
          </a:xfrm>
        </p:spPr>
        <p:txBody>
          <a:bodyPr/>
          <a:lstStyle/>
          <a:p>
            <a:r>
              <a:rPr lang="da-DK" dirty="0"/>
              <a:t>Produkterne er designet til at gøre brugerne afhængige af dem.</a:t>
            </a:r>
          </a:p>
        </p:txBody>
      </p:sp>
      <p:sp>
        <p:nvSpPr>
          <p:cNvPr id="5" name="Pladsholder til tekst 4"/>
          <p:cNvSpPr>
            <a:spLocks noGrp="1"/>
          </p:cNvSpPr>
          <p:nvPr>
            <p:ph type="body" sz="quarter" idx="21"/>
          </p:nvPr>
        </p:nvSpPr>
        <p:spPr>
          <a:xfrm>
            <a:off x="9282610" y="2380397"/>
            <a:ext cx="2619650" cy="224037"/>
          </a:xfrm>
        </p:spPr>
        <p:txBody>
          <a:bodyPr>
            <a:noAutofit/>
          </a:bodyPr>
          <a:lstStyle/>
          <a:p>
            <a:r>
              <a:rPr lang="da-DK" sz="1764" dirty="0"/>
              <a:t>Afhængighedsskabende </a:t>
            </a:r>
          </a:p>
        </p:txBody>
      </p:sp>
      <p:sp>
        <p:nvSpPr>
          <p:cNvPr id="6" name="Pladsholder til tekst 5"/>
          <p:cNvSpPr>
            <a:spLocks noGrp="1"/>
          </p:cNvSpPr>
          <p:nvPr>
            <p:ph type="body" sz="quarter" idx="22"/>
          </p:nvPr>
        </p:nvSpPr>
        <p:spPr>
          <a:xfrm>
            <a:off x="2850515" y="2828472"/>
            <a:ext cx="2619650" cy="3304552"/>
          </a:xfrm>
        </p:spPr>
        <p:txBody>
          <a:bodyPr/>
          <a:lstStyle/>
          <a:p>
            <a:r>
              <a:rPr lang="da-DK" dirty="0"/>
              <a:t>Nikotin er et stof, som dannes i tobaksplanter til forsvar mod insekter. Det har tidligere været anvendt som sprøjtegift i landbruget. </a:t>
            </a:r>
          </a:p>
          <a:p>
            <a:endParaRPr lang="da-DK" dirty="0"/>
          </a:p>
          <a:p>
            <a:endParaRPr lang="da-DK" dirty="0"/>
          </a:p>
        </p:txBody>
      </p:sp>
      <p:sp>
        <p:nvSpPr>
          <p:cNvPr id="7" name="Pladsholder til tekst 6"/>
          <p:cNvSpPr>
            <a:spLocks noGrp="1"/>
          </p:cNvSpPr>
          <p:nvPr>
            <p:ph type="body" sz="quarter" idx="24"/>
          </p:nvPr>
        </p:nvSpPr>
        <p:spPr>
          <a:xfrm>
            <a:off x="2850515" y="2380397"/>
            <a:ext cx="2619650" cy="322054"/>
          </a:xfrm>
        </p:spPr>
        <p:txBody>
          <a:bodyPr>
            <a:normAutofit lnSpcReduction="10000"/>
          </a:bodyPr>
          <a:lstStyle/>
          <a:p>
            <a:r>
              <a:rPr lang="da-DK" sz="1764" dirty="0"/>
              <a:t>Nikotin er et giftstof </a:t>
            </a:r>
          </a:p>
        </p:txBody>
      </p:sp>
      <p:pic>
        <p:nvPicPr>
          <p:cNvPr id="9" name="Billede 8">
            <a:extLst>
              <a:ext uri="{FF2B5EF4-FFF2-40B4-BE49-F238E27FC236}">
                <a16:creationId xmlns:a16="http://schemas.microsoft.com/office/drawing/2014/main" id="{D77CCC60-F54D-5714-6DF0-46FB7AA1072E}"/>
              </a:ext>
            </a:extLst>
          </p:cNvPr>
          <p:cNvPicPr>
            <a:picLocks noChangeAspect="1"/>
          </p:cNvPicPr>
          <p:nvPr/>
        </p:nvPicPr>
        <p:blipFill>
          <a:blip r:embed="rId3"/>
          <a:stretch>
            <a:fillRect/>
          </a:stretch>
        </p:blipFill>
        <p:spPr>
          <a:xfrm>
            <a:off x="341169" y="2488459"/>
            <a:ext cx="2403531" cy="3004414"/>
          </a:xfrm>
          <a:prstGeom prst="rect">
            <a:avLst/>
          </a:prstGeom>
        </p:spPr>
      </p:pic>
      <p:pic>
        <p:nvPicPr>
          <p:cNvPr id="10" name="Pladsholder til indhold 5">
            <a:extLst>
              <a:ext uri="{FF2B5EF4-FFF2-40B4-BE49-F238E27FC236}">
                <a16:creationId xmlns:a16="http://schemas.microsoft.com/office/drawing/2014/main" id="{FC0F7A95-4AAF-1397-E71C-6E34775F0B59}"/>
              </a:ext>
            </a:extLst>
          </p:cNvPr>
          <p:cNvPicPr>
            <a:picLocks noChangeAspect="1"/>
          </p:cNvPicPr>
          <p:nvPr/>
        </p:nvPicPr>
        <p:blipFill>
          <a:blip r:embed="rId4" cstate="print">
            <a:extLst>
              <a:ext uri="{28A0092B-C50C-407E-A947-70E740481C1C}">
                <a14:useLocalDpi xmlns:a14="http://schemas.microsoft.com/office/drawing/2010/main" val="0"/>
              </a:ext>
            </a:extLst>
          </a:blip>
          <a:srcRect l="878" r="878"/>
          <a:stretch>
            <a:fillRect/>
          </a:stretch>
        </p:blipFill>
        <p:spPr>
          <a:xfrm>
            <a:off x="5713128" y="1766477"/>
            <a:ext cx="3569482" cy="3633274"/>
          </a:xfrm>
          <a:prstGeom prst="rect">
            <a:avLst/>
          </a:prstGeom>
        </p:spPr>
      </p:pic>
    </p:spTree>
    <p:extLst>
      <p:ext uri="{BB962C8B-B14F-4D97-AF65-F5344CB8AC3E}">
        <p14:creationId xmlns:p14="http://schemas.microsoft.com/office/powerpoint/2010/main" val="1458730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p:txBody>
          <a:bodyPr/>
          <a:lstStyle/>
          <a:p>
            <a:r>
              <a:rPr lang="da-DK" dirty="0"/>
              <a:t>Råd til samtalen</a:t>
            </a:r>
          </a:p>
        </p:txBody>
      </p:sp>
      <p:sp>
        <p:nvSpPr>
          <p:cNvPr id="3" name="AutoShape 2" descr="https://euc-powerpoint.officeapps.live.com/pods/GetClipboardImage.ashx?Id=fe7797eb-18ad-4bc6-b18f-2e5618312ee3&amp;DC=GEU6&amp;pkey=c0c54431-fdda-4472-9176-2deceb10b932&amp;wdwaccluster=GEU6"/>
          <p:cNvSpPr>
            <a:spLocks noChangeAspect="1" noChangeArrowheads="1"/>
          </p:cNvSpPr>
          <p:nvPr/>
        </p:nvSpPr>
        <p:spPr bwMode="auto">
          <a:xfrm>
            <a:off x="234892" y="-159277"/>
            <a:ext cx="336056" cy="3360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817" tIns="50408" rIns="100817" bIns="50408" numCol="1" anchor="t" anchorCtr="0" compatLnSpc="1">
            <a:prstTxWarp prst="textNoShape">
              <a:avLst/>
            </a:prstTxWarp>
          </a:bodyPr>
          <a:lstStyle/>
          <a:p>
            <a:endParaRPr lang="da-DK" sz="2205"/>
          </a:p>
        </p:txBody>
      </p:sp>
      <p:sp>
        <p:nvSpPr>
          <p:cNvPr id="5" name="AutoShape 4" descr="https://euc-powerpoint.officeapps.live.com/pods/GetClipboardImage.ashx?Id=64283344-7aa2-4d99-90a9-5de2f216ba17&amp;DC=GEU6&amp;pkey=5a9919fb-c6c0-4340-9ead-bae2804da8a9&amp;wdwaccluster=GEU6"/>
          <p:cNvSpPr>
            <a:spLocks noChangeAspect="1" noChangeArrowheads="1"/>
          </p:cNvSpPr>
          <p:nvPr/>
        </p:nvSpPr>
        <p:spPr bwMode="auto">
          <a:xfrm>
            <a:off x="402920" y="8751"/>
            <a:ext cx="336056" cy="3360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817" tIns="50408" rIns="100817" bIns="50408" numCol="1" anchor="t" anchorCtr="0" compatLnSpc="1">
            <a:prstTxWarp prst="textNoShape">
              <a:avLst/>
            </a:prstTxWarp>
          </a:bodyPr>
          <a:lstStyle/>
          <a:p>
            <a:endParaRPr lang="da-DK" sz="2205"/>
          </a:p>
        </p:txBody>
      </p:sp>
      <p:sp>
        <p:nvSpPr>
          <p:cNvPr id="6" name="AutoShape 6" descr="https://euc-powerpoint.officeapps.live.com/pods/GetClipboardImage.ashx?Id=e26ec7ae-823c-42bd-9ffa-0683c3936cf7&amp;DC=GEU6&amp;pkey=0e87faa9-8c72-4bbf-bb1d-91fe9b68ca87&amp;wdwaccluster=GEU6"/>
          <p:cNvSpPr>
            <a:spLocks noChangeAspect="1" noChangeArrowheads="1"/>
          </p:cNvSpPr>
          <p:nvPr/>
        </p:nvSpPr>
        <p:spPr bwMode="auto">
          <a:xfrm>
            <a:off x="570948" y="176779"/>
            <a:ext cx="336056" cy="3360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817" tIns="50408" rIns="100817" bIns="50408" numCol="1" anchor="t" anchorCtr="0" compatLnSpc="1">
            <a:prstTxWarp prst="textNoShape">
              <a:avLst/>
            </a:prstTxWarp>
          </a:bodyPr>
          <a:lstStyle/>
          <a:p>
            <a:endParaRPr lang="da-DK" sz="2205" dirty="0"/>
          </a:p>
        </p:txBody>
      </p:sp>
      <p:sp>
        <p:nvSpPr>
          <p:cNvPr id="4" name="Pladsholder til indhold 3">
            <a:extLst>
              <a:ext uri="{FF2B5EF4-FFF2-40B4-BE49-F238E27FC236}">
                <a16:creationId xmlns:a16="http://schemas.microsoft.com/office/drawing/2014/main" id="{4A2F7FC2-8455-20C7-30C1-F992EB21B481}"/>
              </a:ext>
            </a:extLst>
          </p:cNvPr>
          <p:cNvSpPr>
            <a:spLocks noGrp="1"/>
          </p:cNvSpPr>
          <p:nvPr>
            <p:ph idx="1"/>
          </p:nvPr>
        </p:nvSpPr>
        <p:spPr/>
        <p:txBody>
          <a:bodyPr>
            <a:normAutofit lnSpcReduction="10000"/>
          </a:bodyPr>
          <a:lstStyle/>
          <a:p>
            <a:r>
              <a:rPr lang="da-DK" sz="2867" dirty="0"/>
              <a:t>Vær nysgerrig og spørgende.</a:t>
            </a:r>
          </a:p>
          <a:p>
            <a:endParaRPr lang="da-DK" sz="2867" dirty="0"/>
          </a:p>
          <a:p>
            <a:r>
              <a:rPr lang="da-DK" sz="2867" dirty="0"/>
              <a:t>Giv plads til refleksion.</a:t>
            </a:r>
          </a:p>
          <a:p>
            <a:endParaRPr lang="da-DK" sz="2867" dirty="0"/>
          </a:p>
          <a:p>
            <a:r>
              <a:rPr lang="da-DK" sz="2867" dirty="0"/>
              <a:t>Drop pegefingre og skræmmekampagner.</a:t>
            </a:r>
          </a:p>
          <a:p>
            <a:endParaRPr lang="da-DK" sz="2867" dirty="0"/>
          </a:p>
          <a:p>
            <a:r>
              <a:rPr lang="da-DK" sz="2867" dirty="0"/>
              <a:t>Brug en video som udgangspunkt.</a:t>
            </a:r>
          </a:p>
          <a:p>
            <a:endParaRPr lang="da-DK" sz="2867" dirty="0"/>
          </a:p>
          <a:p>
            <a:r>
              <a:rPr lang="da-DK" sz="2867" dirty="0"/>
              <a:t>Tilbyd viden.</a:t>
            </a:r>
          </a:p>
          <a:p>
            <a:endParaRPr lang="da-DK" dirty="0"/>
          </a:p>
          <a:p>
            <a:endParaRPr lang="da-DK" dirty="0"/>
          </a:p>
        </p:txBody>
      </p:sp>
      <p:pic>
        <p:nvPicPr>
          <p:cNvPr id="10" name="Billede 9">
            <a:extLst>
              <a:ext uri="{FF2B5EF4-FFF2-40B4-BE49-F238E27FC236}">
                <a16:creationId xmlns:a16="http://schemas.microsoft.com/office/drawing/2014/main" id="{88087FC3-2AB5-F16F-0CDD-3717FF4791D3}"/>
              </a:ext>
            </a:extLst>
          </p:cNvPr>
          <p:cNvPicPr>
            <a:picLocks noChangeAspect="1"/>
          </p:cNvPicPr>
          <p:nvPr/>
        </p:nvPicPr>
        <p:blipFill>
          <a:blip r:embed="rId3"/>
          <a:stretch>
            <a:fillRect/>
          </a:stretch>
        </p:blipFill>
        <p:spPr>
          <a:xfrm>
            <a:off x="8241096" y="1738651"/>
            <a:ext cx="4312240" cy="4012482"/>
          </a:xfrm>
          <a:prstGeom prst="rect">
            <a:avLst/>
          </a:prstGeom>
        </p:spPr>
      </p:pic>
    </p:spTree>
    <p:extLst>
      <p:ext uri="{BB962C8B-B14F-4D97-AF65-F5344CB8AC3E}">
        <p14:creationId xmlns:p14="http://schemas.microsoft.com/office/powerpoint/2010/main" val="21403431"/>
      </p:ext>
    </p:extLst>
  </p:cSld>
  <p:clrMapOvr>
    <a:masterClrMapping/>
  </p:clrMapOvr>
</p:sld>
</file>

<file path=ppt/theme/theme1.xml><?xml version="1.0" encoding="utf-8"?>
<a:theme xmlns:a="http://schemas.openxmlformats.org/drawingml/2006/main" name="LTK Hvid">
  <a:themeElements>
    <a:clrScheme name="LTK-farverig">
      <a:dk1>
        <a:srgbClr val="080808"/>
      </a:dk1>
      <a:lt1>
        <a:srgbClr val="FFFFFF"/>
      </a:lt1>
      <a:dk2>
        <a:srgbClr val="5C6463"/>
      </a:dk2>
      <a:lt2>
        <a:srgbClr val="FFFFFF"/>
      </a:lt2>
      <a:accent1>
        <a:srgbClr val="4B96D2"/>
      </a:accent1>
      <a:accent2>
        <a:srgbClr val="7B8684"/>
      </a:accent2>
      <a:accent3>
        <a:srgbClr val="005500"/>
      </a:accent3>
      <a:accent4>
        <a:srgbClr val="009CA6"/>
      </a:accent4>
      <a:accent5>
        <a:srgbClr val="D8942E"/>
      </a:accent5>
      <a:accent6>
        <a:srgbClr val="D51317"/>
      </a:accent6>
      <a:hlink>
        <a:srgbClr val="009FDA"/>
      </a:hlink>
      <a:folHlink>
        <a:srgbClr val="CF0072"/>
      </a:folHlink>
    </a:clrScheme>
    <a:fontScheme name="LTK standard">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 id="{16D93553-94A3-403C-9CC6-3C7D4B76AE06}" vid="{C8D320AF-2C76-4D27-8A1A-41BB56418FD1}"/>
    </a:ext>
  </a:ext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2096</TotalTime>
  <Words>2096</Words>
  <Application>Microsoft Office PowerPoint</Application>
  <PresentationFormat>Brugerdefineret</PresentationFormat>
  <Paragraphs>260</Paragraphs>
  <Slides>27</Slides>
  <Notes>27</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27</vt:i4>
      </vt:variant>
    </vt:vector>
  </HeadingPairs>
  <TitlesOfParts>
    <vt:vector size="34" baseType="lpstr">
      <vt:lpstr>ＭＳ Ｐゴシック</vt:lpstr>
      <vt:lpstr>Arial</vt:lpstr>
      <vt:lpstr>Calibri</vt:lpstr>
      <vt:lpstr>Raleway</vt:lpstr>
      <vt:lpstr>Verdana</vt:lpstr>
      <vt:lpstr>Wingdings</vt:lpstr>
      <vt:lpstr>LTK Hvid</vt:lpstr>
      <vt:lpstr>PowerPoint-præsentation</vt:lpstr>
      <vt:lpstr>Min baggrund</vt:lpstr>
      <vt:lpstr>Nationale rammer</vt:lpstr>
      <vt:lpstr>        Et forebyggelsestiltag, der virker! </vt:lpstr>
      <vt:lpstr>Tag snakke om nikotin</vt:lpstr>
      <vt:lpstr>Værd at vide før samtalerne</vt:lpstr>
      <vt:lpstr>Produkter blandt unge</vt:lpstr>
      <vt:lpstr>Nikotin er fællesnævneren</vt:lpstr>
      <vt:lpstr>Råd til samtalen</vt:lpstr>
      <vt:lpstr>PowerPoint-præsentation</vt:lpstr>
      <vt:lpstr>Forståelse for afhængighed </vt:lpstr>
      <vt:lpstr>Nikotinstart, afhængighed og stop</vt:lpstr>
      <vt:lpstr>Abstinenser</vt:lpstr>
      <vt:lpstr>PowerPoint-præsentation</vt:lpstr>
      <vt:lpstr>Nikotinstop? Søg hjælp!</vt:lpstr>
      <vt:lpstr>           Tandplejer Forebyggelseskoordinator Susie Toft  Leder Overtandlæge Stine Bonniksen Laursen  </vt:lpstr>
      <vt:lpstr>Nikotinprodukter</vt:lpstr>
      <vt:lpstr>PowerPoint-præsentation</vt:lpstr>
      <vt:lpstr>Skader i munden  Rygning  Misfarver tænderne og øger risikoen for paradentose og kræft i mundhulen  E-cigaretter og Puff Bars  Sår i mundhulen – paradentose – tandfraktur - tab af tænder – forandringer der kan føre til kræft  - Men langtidsstudier mangler stadig</vt:lpstr>
      <vt:lpstr>  Ætsning af slimhinden →   Hvidlig rynket forandring på slimhinden    </vt:lpstr>
      <vt:lpstr>PowerPoint-præsentation</vt:lpstr>
      <vt:lpstr>  Bliver inspireret af andre unge til at starte  Gør det i selskab med andre – Sociale fællesskaber   Gør det kun weekenderne – Kun til fester  Selvmedicinering – Slapper mere af – Bedre koncentration  Jeg er ikke afhængig! - køber det ikke selv - tager det kun når jeg får det af andre   Mange vil gerne stoppe – men det er svært  Stoppet i en periode, men er så begyndt igen  Fremtidig planer om stop fx. efter eksamen eller ferie  Forældre kan være uvidende om forbrug og omfanget</vt:lpstr>
      <vt:lpstr>Hvad gør vi  Tidlig forebyggende indsats  Undervisning af skoleklasser  Informer om tobaks og nikotinprodukters skadevirkninger i mundhulen  Rådgiver og motiverer til stop Fx.  - gradvis nedtrapning   - ikke placerer nikotinposerne det samme sted i munden hver gang, hvis man ikke kan stoppe fuldstændig      </vt:lpstr>
      <vt:lpstr>PowerPoint-præsentation</vt:lpstr>
      <vt:lpstr>PowerPoint-præsentation</vt:lpstr>
      <vt:lpstr>  Kræftens Bekæmpelse cancer.dk/roegfri-fremtid/hvad-kan-jeg-goere/foraeldre/  Region Hovedstaden myteromnikotin.dk  Sundhedsstyrelsen  sst.dk/da/nikotin  Lyngby-Taarbæk Kommune ltk.dk/borger/sundhed-og-sygdom/fri-af-roeg-og-nikotin/tilbud-til-unge  </vt:lpstr>
      <vt:lpstr>Tak for jeres opmærksomhed  Spørgsmål?</vt:lpstr>
    </vt:vector>
  </TitlesOfParts>
  <Manager>CPKS_-_Radhus@lyngbytaarbaekkommune.onmicrosoft.com</Manager>
  <Company>Lyngby-Taarbæk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Skader i mundhulen</dc:title>
  <dc:subject>PowerPointskabelon jf Designmanual 2017</dc:subject>
  <dc:creator>Susie Ramlow Toft</dc:creator>
  <cp:keywords>Lyngby-Taarbæk Kommune</cp:keywords>
  <dc:description>Ændringer i skabelonen foretages af Lyngby-Taarbæk Kommune, Center for Politik, Kultur og Strategi</dc:description>
  <cp:lastModifiedBy>Jesper Lange</cp:lastModifiedBy>
  <cp:revision>202</cp:revision>
  <cp:lastPrinted>2025-02-05T10:01:20Z</cp:lastPrinted>
  <dcterms:created xsi:type="dcterms:W3CDTF">2025-01-15T10:33:52Z</dcterms:created>
  <dcterms:modified xsi:type="dcterms:W3CDTF">2025-02-06T10:26:15Z</dcterms:modified>
  <cp:contentStatus>Version 2.0 af september 2017</cp:contentStatus>
</cp:coreProperties>
</file>